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7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y="6858000" cx="12188825"/>
  <p:notesSz cx="7010400" cy="92964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5049794" cy="464819"/>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accent1"/>
              </a:buClr>
              <a:buSzPts val="1400"/>
              <a:buFont typeface="Arial"/>
              <a:buNone/>
              <a:defRPr b="0" i="0" sz="800" u="none" cap="none" strike="noStrike">
                <a:solidFill>
                  <a:schemeClr val="accent1"/>
                </a:solidFill>
                <a:latin typeface="Arial"/>
                <a:ea typeface="Arial"/>
                <a:cs typeface="Arial"/>
                <a:sym typeface="Arial"/>
              </a:defRPr>
            </a:lvl1pPr>
            <a:lvl2pPr indent="-12631" lvl="1" marL="457131"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2pPr>
            <a:lvl3pPr indent="-12562" lvl="2" marL="914262"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3pPr>
            <a:lvl4pPr indent="-12493" lvl="3" marL="1371393"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4pPr>
            <a:lvl5pPr indent="-12425" lvl="4" marL="1828526"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5pPr>
            <a:lvl6pPr indent="-12356" lvl="5" marL="2285657"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6pPr>
            <a:lvl7pPr indent="-12288" lvl="6" marL="2742788"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7pPr>
            <a:lvl8pPr indent="-12219" lvl="7" marL="3199919"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8pPr>
            <a:lvl9pPr indent="-12150" lvl="8" marL="3657050"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5766485" y="0"/>
            <a:ext cx="1243915" cy="464819"/>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929292"/>
              </a:buClr>
              <a:buSzPts val="1400"/>
              <a:buFont typeface="Arial"/>
              <a:buNone/>
              <a:defRPr b="0" i="0" sz="800" u="none" cap="none" strike="noStrike">
                <a:solidFill>
                  <a:srgbClr val="929292"/>
                </a:solidFill>
                <a:latin typeface="Arial"/>
                <a:ea typeface="Arial"/>
                <a:cs typeface="Arial"/>
                <a:sym typeface="Arial"/>
              </a:defRPr>
            </a:lvl1pPr>
            <a:lvl2pPr indent="-12631" lvl="1" marL="457131"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2pPr>
            <a:lvl3pPr indent="-12562" lvl="2" marL="914262"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3pPr>
            <a:lvl4pPr indent="-12493" lvl="3" marL="1371393"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4pPr>
            <a:lvl5pPr indent="-12425" lvl="4" marL="1828526"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5pPr>
            <a:lvl6pPr indent="-12356" lvl="5" marL="2285657"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6pPr>
            <a:lvl7pPr indent="-12288" lvl="6" marL="2742788"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7pPr>
            <a:lvl8pPr indent="-12219" lvl="7" marL="3199919"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8pPr>
            <a:lvl9pPr indent="-12150" lvl="8" marL="3657050"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407987" y="696912"/>
            <a:ext cx="61944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accent2"/>
            </a:solidFill>
            <a:prstDash val="solid"/>
            <a:round/>
            <a:headEnd len="sm" w="sm" type="none"/>
            <a:tailEnd len="sm" w="sm" type="none"/>
          </a:ln>
        </p:spPr>
      </p:sp>
      <p:sp>
        <p:nvSpPr>
          <p:cNvPr id="6" name="Google Shape;6;n"/>
          <p:cNvSpPr txBox="1"/>
          <p:nvPr>
            <p:ph idx="1" type="body"/>
          </p:nvPr>
        </p:nvSpPr>
        <p:spPr>
          <a:xfrm>
            <a:off x="407987" y="4415789"/>
            <a:ext cx="6194425" cy="4183379"/>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Clr>
                <a:schemeClr val="dk1"/>
              </a:buClr>
              <a:buSzPts val="1400"/>
              <a:buFont typeface="Arial"/>
              <a:buNone/>
              <a:defRPr b="0" i="0" sz="11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Clr>
                <a:schemeClr val="dk1"/>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Clr>
                <a:schemeClr val="dk1"/>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Clr>
                <a:schemeClr val="dk1"/>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Clr>
                <a:schemeClr val="dk1"/>
              </a:buClr>
              <a:buSzPts val="1400"/>
              <a:buFont typeface="Arial"/>
              <a:buNone/>
              <a:defRPr b="0" i="0" sz="1200" u="none" cap="none" strike="noStrike">
                <a:solidFill>
                  <a:schemeClr val="dk1"/>
                </a:solidFill>
                <a:latin typeface="Arial"/>
                <a:ea typeface="Arial"/>
                <a:cs typeface="Arial"/>
                <a:sym typeface="Arial"/>
              </a:defRPr>
            </a:lvl5pPr>
            <a:lvl6pPr indent="-317500" lvl="5" marL="2743200" marR="0" rtl="0" algn="l">
              <a:spcBef>
                <a:spcPts val="0"/>
              </a:spcBef>
              <a:spcAft>
                <a:spcPts val="0"/>
              </a:spcAft>
              <a:buSzPts val="1400"/>
              <a:buChar char="■"/>
              <a:defRPr b="0" i="0" sz="1200" u="none" cap="none" strike="noStrike">
                <a:solidFill>
                  <a:schemeClr val="dk1"/>
                </a:solidFill>
                <a:latin typeface="Arial"/>
                <a:ea typeface="Arial"/>
                <a:cs typeface="Arial"/>
                <a:sym typeface="Arial"/>
              </a:defRPr>
            </a:lvl6pPr>
            <a:lvl7pPr indent="-317500" lvl="6" marL="3200400" marR="0" rtl="0" algn="l">
              <a:spcBef>
                <a:spcPts val="0"/>
              </a:spcBef>
              <a:spcAft>
                <a:spcPts val="0"/>
              </a:spcAft>
              <a:buSzPts val="1400"/>
              <a:buChar char="●"/>
              <a:defRPr b="0" i="0" sz="1200" u="none" cap="none" strike="noStrike">
                <a:solidFill>
                  <a:schemeClr val="dk1"/>
                </a:solidFill>
                <a:latin typeface="Arial"/>
                <a:ea typeface="Arial"/>
                <a:cs typeface="Arial"/>
                <a:sym typeface="Arial"/>
              </a:defRPr>
            </a:lvl7pPr>
            <a:lvl8pPr indent="-317500" lvl="7" marL="3657600" marR="0" rtl="0" algn="l">
              <a:spcBef>
                <a:spcPts val="0"/>
              </a:spcBef>
              <a:spcAft>
                <a:spcPts val="0"/>
              </a:spcAft>
              <a:buSzPts val="1400"/>
              <a:buChar char="○"/>
              <a:defRPr b="0" i="0" sz="1200" u="none" cap="none" strike="noStrike">
                <a:solidFill>
                  <a:schemeClr val="dk1"/>
                </a:solidFill>
                <a:latin typeface="Arial"/>
                <a:ea typeface="Arial"/>
                <a:cs typeface="Arial"/>
                <a:sym typeface="Arial"/>
              </a:defRPr>
            </a:lvl8pPr>
            <a:lvl9pPr indent="-317500" lvl="8" marL="4114800" marR="0" rtl="0" algn="l">
              <a:spcBef>
                <a:spcPts val="0"/>
              </a:spcBef>
              <a:spcAft>
                <a:spcPts val="0"/>
              </a:spcAft>
              <a:buSzPts val="1400"/>
              <a:buChar char="■"/>
              <a:defRPr b="0" i="0" sz="1200" u="none" cap="none" strike="noStrike">
                <a:solidFill>
                  <a:schemeClr val="dk1"/>
                </a:solidFill>
                <a:latin typeface="Arial"/>
                <a:ea typeface="Arial"/>
                <a:cs typeface="Arial"/>
                <a:sym typeface="Arial"/>
              </a:defRPr>
            </a:lvl9pPr>
          </a:lstStyle>
          <a:p/>
        </p:txBody>
      </p:sp>
      <p:sp>
        <p:nvSpPr>
          <p:cNvPr id="7" name="Google Shape;7;n"/>
          <p:cNvSpPr/>
          <p:nvPr/>
        </p:nvSpPr>
        <p:spPr>
          <a:xfrm flipH="1" rot="10800000">
            <a:off x="0" y="9225415"/>
            <a:ext cx="7010400" cy="70984"/>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900" u="none" cap="none" strike="noStrike">
              <a:solidFill>
                <a:schemeClr val="lt1"/>
              </a:solidFill>
              <a:latin typeface="Arial"/>
              <a:ea typeface="Arial"/>
              <a:cs typeface="Arial"/>
              <a:sym typeface="Arial"/>
            </a:endParaRPr>
          </a:p>
        </p:txBody>
      </p:sp>
      <p:sp>
        <p:nvSpPr>
          <p:cNvPr id="8" name="Google Shape;8;n"/>
          <p:cNvSpPr txBox="1"/>
          <p:nvPr>
            <p:ph idx="11" type="ftr"/>
          </p:nvPr>
        </p:nvSpPr>
        <p:spPr>
          <a:xfrm>
            <a:off x="0" y="8996336"/>
            <a:ext cx="3038475" cy="215443"/>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5B5B5B"/>
              </a:buClr>
              <a:buSzPts val="1400"/>
              <a:buFont typeface="Arial"/>
              <a:buNone/>
              <a:defRPr b="0" i="0" sz="800" u="none" cap="none" strike="noStrike">
                <a:solidFill>
                  <a:srgbClr val="5B5B5B"/>
                </a:solidFill>
                <a:latin typeface="Arial"/>
                <a:ea typeface="Arial"/>
                <a:cs typeface="Arial"/>
                <a:sym typeface="Arial"/>
              </a:defRPr>
            </a:lvl1pPr>
            <a:lvl2pPr indent="-12631" lvl="1" marL="457131"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2pPr>
            <a:lvl3pPr indent="-12562" lvl="2" marL="914262"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3pPr>
            <a:lvl4pPr indent="-12493" lvl="3" marL="1371393"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4pPr>
            <a:lvl5pPr indent="-12425" lvl="4" marL="1828526"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5pPr>
            <a:lvl6pPr indent="-12356" lvl="5" marL="2285657"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6pPr>
            <a:lvl7pPr indent="-12288" lvl="6" marL="2742788"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7pPr>
            <a:lvl8pPr indent="-12219" lvl="7" marL="3199919"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8pPr>
            <a:lvl9pPr indent="-12150" lvl="8" marL="3657050" marR="0" rtl="0" algn="l">
              <a:lnSpc>
                <a:spcPct val="100000"/>
              </a:lnSpc>
              <a:spcBef>
                <a:spcPts val="0"/>
              </a:spcBef>
              <a:spcAft>
                <a:spcPts val="0"/>
              </a:spcAft>
              <a:buClr>
                <a:schemeClr val="dk1"/>
              </a:buClr>
              <a:buSzPts val="1400"/>
              <a:buFont typeface="Arial"/>
              <a:buNone/>
              <a:defRPr b="0" i="0" sz="1900" u="none" cap="none" strike="noStrike">
                <a:solidFill>
                  <a:schemeClr val="dk1"/>
                </a:solidFill>
                <a:latin typeface="Arial"/>
                <a:ea typeface="Arial"/>
                <a:cs typeface="Arial"/>
                <a:sym typeface="Arial"/>
              </a:defRPr>
            </a:lvl9pPr>
          </a:lstStyle>
          <a:p/>
        </p:txBody>
      </p:sp>
      <p:grpSp>
        <p:nvGrpSpPr>
          <p:cNvPr id="9" name="Google Shape;9;n"/>
          <p:cNvGrpSpPr/>
          <p:nvPr/>
        </p:nvGrpSpPr>
        <p:grpSpPr>
          <a:xfrm>
            <a:off x="6393468" y="8874285"/>
            <a:ext cx="417887" cy="292590"/>
            <a:chOff x="267" y="-340"/>
            <a:chExt cx="7144" cy="5001"/>
          </a:xfrm>
        </p:grpSpPr>
        <p:sp>
          <p:nvSpPr>
            <p:cNvPr id="10" name="Google Shape;10;n"/>
            <p:cNvSpPr/>
            <p:nvPr/>
          </p:nvSpPr>
          <p:spPr>
            <a:xfrm>
              <a:off x="267" y="-340"/>
              <a:ext cx="7144" cy="5001"/>
            </a:xfrm>
            <a:custGeom>
              <a:rect b="b" l="l" r="r" t="t"/>
              <a:pathLst>
                <a:path extrusionOk="0" h="120000" w="120000">
                  <a:moveTo>
                    <a:pt x="49930" y="13055"/>
                  </a:moveTo>
                  <a:cubicBezTo>
                    <a:pt x="53823" y="7322"/>
                    <a:pt x="59185" y="3746"/>
                    <a:pt x="65143" y="3746"/>
                  </a:cubicBezTo>
                  <a:cubicBezTo>
                    <a:pt x="73088" y="3746"/>
                    <a:pt x="80000" y="10047"/>
                    <a:pt x="83654" y="19413"/>
                  </a:cubicBezTo>
                  <a:cubicBezTo>
                    <a:pt x="86871" y="17369"/>
                    <a:pt x="90407" y="16234"/>
                    <a:pt x="94101" y="16234"/>
                  </a:cubicBezTo>
                  <a:cubicBezTo>
                    <a:pt x="108401" y="16234"/>
                    <a:pt x="119999" y="32923"/>
                    <a:pt x="119999" y="53528"/>
                  </a:cubicBezTo>
                  <a:cubicBezTo>
                    <a:pt x="119999" y="74134"/>
                    <a:pt x="108401" y="90823"/>
                    <a:pt x="94101" y="90823"/>
                  </a:cubicBezTo>
                  <a:cubicBezTo>
                    <a:pt x="92393" y="90823"/>
                    <a:pt x="90685" y="90539"/>
                    <a:pt x="89016" y="90085"/>
                  </a:cubicBezTo>
                  <a:cubicBezTo>
                    <a:pt x="85799" y="98372"/>
                    <a:pt x="79602" y="103935"/>
                    <a:pt x="72532" y="103935"/>
                  </a:cubicBezTo>
                  <a:cubicBezTo>
                    <a:pt x="69553" y="103935"/>
                    <a:pt x="66732" y="102970"/>
                    <a:pt x="64270" y="101210"/>
                  </a:cubicBezTo>
                  <a:cubicBezTo>
                    <a:pt x="60973" y="112223"/>
                    <a:pt x="53306" y="120000"/>
                    <a:pt x="44409" y="120000"/>
                  </a:cubicBezTo>
                  <a:cubicBezTo>
                    <a:pt x="35114" y="120000"/>
                    <a:pt x="27209" y="111598"/>
                    <a:pt x="24150" y="99791"/>
                  </a:cubicBezTo>
                  <a:cubicBezTo>
                    <a:pt x="22840" y="100189"/>
                    <a:pt x="21449" y="100416"/>
                    <a:pt x="20019" y="100416"/>
                  </a:cubicBezTo>
                  <a:cubicBezTo>
                    <a:pt x="8977" y="100416"/>
                    <a:pt x="0" y="87473"/>
                    <a:pt x="0" y="71523"/>
                  </a:cubicBezTo>
                  <a:cubicBezTo>
                    <a:pt x="0" y="60794"/>
                    <a:pt x="4051" y="51485"/>
                    <a:pt x="10009" y="46490"/>
                  </a:cubicBezTo>
                  <a:cubicBezTo>
                    <a:pt x="8778" y="42403"/>
                    <a:pt x="8103" y="37918"/>
                    <a:pt x="8103" y="33263"/>
                  </a:cubicBezTo>
                  <a:cubicBezTo>
                    <a:pt x="8103" y="14872"/>
                    <a:pt x="18550" y="0"/>
                    <a:pt x="31420" y="0"/>
                  </a:cubicBezTo>
                  <a:cubicBezTo>
                    <a:pt x="38967" y="0"/>
                    <a:pt x="45680" y="5108"/>
                    <a:pt x="49930" y="13055"/>
                  </a:cubicBezTo>
                  <a:close/>
                </a:path>
              </a:pathLst>
            </a:custGeom>
            <a:solidFill>
              <a:srgbClr val="0A9AD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900" u="none" cap="none" strike="noStrike">
                <a:solidFill>
                  <a:schemeClr val="dk1"/>
                </a:solidFill>
                <a:latin typeface="Arial"/>
                <a:ea typeface="Arial"/>
                <a:cs typeface="Arial"/>
                <a:sym typeface="Arial"/>
              </a:endParaRPr>
            </a:p>
          </p:txBody>
        </p:sp>
        <p:sp>
          <p:nvSpPr>
            <p:cNvPr id="11" name="Google Shape;11;n"/>
            <p:cNvSpPr/>
            <p:nvPr/>
          </p:nvSpPr>
          <p:spPr>
            <a:xfrm>
              <a:off x="1297" y="1670"/>
              <a:ext cx="499" cy="672"/>
            </a:xfrm>
            <a:custGeom>
              <a:rect b="b" l="l" r="r" t="t"/>
              <a:pathLst>
                <a:path extrusionOk="0" h="120000" w="120000">
                  <a:moveTo>
                    <a:pt x="1137" y="103943"/>
                  </a:moveTo>
                  <a:cubicBezTo>
                    <a:pt x="0" y="106056"/>
                    <a:pt x="1137" y="106478"/>
                    <a:pt x="1706" y="106901"/>
                  </a:cubicBezTo>
                  <a:cubicBezTo>
                    <a:pt x="5118" y="108591"/>
                    <a:pt x="8530" y="109859"/>
                    <a:pt x="11374" y="111126"/>
                  </a:cubicBezTo>
                  <a:cubicBezTo>
                    <a:pt x="29004" y="118309"/>
                    <a:pt x="45497" y="120000"/>
                    <a:pt x="63127" y="120000"/>
                  </a:cubicBezTo>
                  <a:cubicBezTo>
                    <a:pt x="98388" y="120000"/>
                    <a:pt x="120000" y="106478"/>
                    <a:pt x="120000" y="84084"/>
                  </a:cubicBezTo>
                  <a:cubicBezTo>
                    <a:pt x="120000" y="83239"/>
                    <a:pt x="120000" y="83239"/>
                    <a:pt x="120000" y="83239"/>
                  </a:cubicBezTo>
                  <a:cubicBezTo>
                    <a:pt x="120000" y="62535"/>
                    <a:pt x="95545" y="55352"/>
                    <a:pt x="72227" y="49859"/>
                  </a:cubicBezTo>
                  <a:cubicBezTo>
                    <a:pt x="69383" y="49014"/>
                    <a:pt x="69383" y="49014"/>
                    <a:pt x="69383" y="49014"/>
                  </a:cubicBezTo>
                  <a:cubicBezTo>
                    <a:pt x="51753" y="44788"/>
                    <a:pt x="36398" y="40985"/>
                    <a:pt x="36398" y="32535"/>
                  </a:cubicBezTo>
                  <a:cubicBezTo>
                    <a:pt x="36398" y="32112"/>
                    <a:pt x="36398" y="32112"/>
                    <a:pt x="36398" y="32112"/>
                  </a:cubicBezTo>
                  <a:cubicBezTo>
                    <a:pt x="36398" y="24929"/>
                    <a:pt x="45497" y="19436"/>
                    <a:pt x="59146" y="19436"/>
                  </a:cubicBezTo>
                  <a:cubicBezTo>
                    <a:pt x="74502" y="19436"/>
                    <a:pt x="92132" y="23239"/>
                    <a:pt x="104075" y="27887"/>
                  </a:cubicBezTo>
                  <a:cubicBezTo>
                    <a:pt x="104075" y="27887"/>
                    <a:pt x="107488" y="29577"/>
                    <a:pt x="108625" y="27042"/>
                  </a:cubicBezTo>
                  <a:cubicBezTo>
                    <a:pt x="109194" y="25774"/>
                    <a:pt x="114881" y="13943"/>
                    <a:pt x="115450" y="12676"/>
                  </a:cubicBezTo>
                  <a:cubicBezTo>
                    <a:pt x="116587" y="11408"/>
                    <a:pt x="115450" y="10563"/>
                    <a:pt x="113744" y="9718"/>
                  </a:cubicBezTo>
                  <a:cubicBezTo>
                    <a:pt x="100663" y="3802"/>
                    <a:pt x="82464" y="0"/>
                    <a:pt x="63696" y="0"/>
                  </a:cubicBezTo>
                  <a:cubicBezTo>
                    <a:pt x="59715" y="0"/>
                    <a:pt x="59715" y="0"/>
                    <a:pt x="59715" y="0"/>
                  </a:cubicBezTo>
                  <a:cubicBezTo>
                    <a:pt x="27867" y="0"/>
                    <a:pt x="5118" y="14366"/>
                    <a:pt x="5118" y="35070"/>
                  </a:cubicBezTo>
                  <a:cubicBezTo>
                    <a:pt x="5118" y="35492"/>
                    <a:pt x="5118" y="35492"/>
                    <a:pt x="5118" y="35492"/>
                  </a:cubicBezTo>
                  <a:cubicBezTo>
                    <a:pt x="5118" y="57464"/>
                    <a:pt x="30142" y="64647"/>
                    <a:pt x="53459" y="69295"/>
                  </a:cubicBezTo>
                  <a:cubicBezTo>
                    <a:pt x="56872" y="70140"/>
                    <a:pt x="56872" y="70140"/>
                    <a:pt x="56872" y="70140"/>
                  </a:cubicBezTo>
                  <a:cubicBezTo>
                    <a:pt x="73933" y="73943"/>
                    <a:pt x="88720" y="77323"/>
                    <a:pt x="88720" y="86197"/>
                  </a:cubicBezTo>
                  <a:cubicBezTo>
                    <a:pt x="88720" y="86619"/>
                    <a:pt x="88720" y="86619"/>
                    <a:pt x="88720" y="86619"/>
                  </a:cubicBezTo>
                  <a:cubicBezTo>
                    <a:pt x="88720" y="95070"/>
                    <a:pt x="79052" y="100985"/>
                    <a:pt x="63696" y="100985"/>
                  </a:cubicBezTo>
                  <a:cubicBezTo>
                    <a:pt x="58009" y="100985"/>
                    <a:pt x="38672" y="100985"/>
                    <a:pt x="18199" y="91267"/>
                  </a:cubicBezTo>
                  <a:cubicBezTo>
                    <a:pt x="15924" y="90000"/>
                    <a:pt x="14786" y="89154"/>
                    <a:pt x="12511" y="88309"/>
                  </a:cubicBezTo>
                  <a:cubicBezTo>
                    <a:pt x="11374" y="87887"/>
                    <a:pt x="9099" y="87042"/>
                    <a:pt x="7962" y="89577"/>
                  </a:cubicBezTo>
                  <a:lnTo>
                    <a:pt x="1137" y="103943"/>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900" u="none" cap="none" strike="noStrike">
                <a:solidFill>
                  <a:schemeClr val="dk1"/>
                </a:solidFill>
                <a:latin typeface="Arial"/>
                <a:ea typeface="Arial"/>
                <a:cs typeface="Arial"/>
                <a:sym typeface="Arial"/>
              </a:endParaRPr>
            </a:p>
          </p:txBody>
        </p:sp>
        <p:sp>
          <p:nvSpPr>
            <p:cNvPr id="12" name="Google Shape;12;n"/>
            <p:cNvSpPr/>
            <p:nvPr/>
          </p:nvSpPr>
          <p:spPr>
            <a:xfrm>
              <a:off x="3443" y="1670"/>
              <a:ext cx="499" cy="672"/>
            </a:xfrm>
            <a:custGeom>
              <a:rect b="b" l="l" r="r" t="t"/>
              <a:pathLst>
                <a:path extrusionOk="0" h="120000" w="120000">
                  <a:moveTo>
                    <a:pt x="1137" y="103943"/>
                  </a:moveTo>
                  <a:cubicBezTo>
                    <a:pt x="0" y="106056"/>
                    <a:pt x="1137" y="106478"/>
                    <a:pt x="1706" y="106901"/>
                  </a:cubicBezTo>
                  <a:cubicBezTo>
                    <a:pt x="5118" y="108591"/>
                    <a:pt x="8530" y="109859"/>
                    <a:pt x="11374" y="111126"/>
                  </a:cubicBezTo>
                  <a:cubicBezTo>
                    <a:pt x="29004" y="118309"/>
                    <a:pt x="45497" y="120000"/>
                    <a:pt x="63127" y="120000"/>
                  </a:cubicBezTo>
                  <a:cubicBezTo>
                    <a:pt x="98388" y="120000"/>
                    <a:pt x="120000" y="106478"/>
                    <a:pt x="120000" y="84084"/>
                  </a:cubicBezTo>
                  <a:cubicBezTo>
                    <a:pt x="120000" y="83239"/>
                    <a:pt x="120000" y="83239"/>
                    <a:pt x="120000" y="83239"/>
                  </a:cubicBezTo>
                  <a:cubicBezTo>
                    <a:pt x="120000" y="62535"/>
                    <a:pt x="95545" y="55352"/>
                    <a:pt x="72227" y="49859"/>
                  </a:cubicBezTo>
                  <a:cubicBezTo>
                    <a:pt x="69383" y="49014"/>
                    <a:pt x="69383" y="49014"/>
                    <a:pt x="69383" y="49014"/>
                  </a:cubicBezTo>
                  <a:cubicBezTo>
                    <a:pt x="51753" y="44788"/>
                    <a:pt x="36398" y="40985"/>
                    <a:pt x="36398" y="32535"/>
                  </a:cubicBezTo>
                  <a:cubicBezTo>
                    <a:pt x="36398" y="32112"/>
                    <a:pt x="36398" y="32112"/>
                    <a:pt x="36398" y="32112"/>
                  </a:cubicBezTo>
                  <a:cubicBezTo>
                    <a:pt x="36398" y="24929"/>
                    <a:pt x="45497" y="19436"/>
                    <a:pt x="59146" y="19436"/>
                  </a:cubicBezTo>
                  <a:cubicBezTo>
                    <a:pt x="74502" y="19436"/>
                    <a:pt x="92132" y="23239"/>
                    <a:pt x="104075" y="27887"/>
                  </a:cubicBezTo>
                  <a:cubicBezTo>
                    <a:pt x="104075" y="27887"/>
                    <a:pt x="107488" y="29577"/>
                    <a:pt x="108625" y="27042"/>
                  </a:cubicBezTo>
                  <a:cubicBezTo>
                    <a:pt x="109194" y="25774"/>
                    <a:pt x="114881" y="13943"/>
                    <a:pt x="115450" y="12676"/>
                  </a:cubicBezTo>
                  <a:cubicBezTo>
                    <a:pt x="116587" y="11408"/>
                    <a:pt x="115450" y="10563"/>
                    <a:pt x="113744" y="9718"/>
                  </a:cubicBezTo>
                  <a:cubicBezTo>
                    <a:pt x="100663" y="3802"/>
                    <a:pt x="82464" y="0"/>
                    <a:pt x="63696" y="0"/>
                  </a:cubicBezTo>
                  <a:cubicBezTo>
                    <a:pt x="59715" y="0"/>
                    <a:pt x="59715" y="0"/>
                    <a:pt x="59715" y="0"/>
                  </a:cubicBezTo>
                  <a:cubicBezTo>
                    <a:pt x="27867" y="0"/>
                    <a:pt x="5118" y="14366"/>
                    <a:pt x="5118" y="35070"/>
                  </a:cubicBezTo>
                  <a:cubicBezTo>
                    <a:pt x="5118" y="35492"/>
                    <a:pt x="5118" y="35492"/>
                    <a:pt x="5118" y="35492"/>
                  </a:cubicBezTo>
                  <a:cubicBezTo>
                    <a:pt x="5118" y="57464"/>
                    <a:pt x="30142" y="64647"/>
                    <a:pt x="53459" y="69295"/>
                  </a:cubicBezTo>
                  <a:cubicBezTo>
                    <a:pt x="56872" y="70140"/>
                    <a:pt x="56872" y="70140"/>
                    <a:pt x="56872" y="70140"/>
                  </a:cubicBezTo>
                  <a:cubicBezTo>
                    <a:pt x="73933" y="73943"/>
                    <a:pt x="88720" y="77323"/>
                    <a:pt x="88720" y="86197"/>
                  </a:cubicBezTo>
                  <a:cubicBezTo>
                    <a:pt x="88720" y="86619"/>
                    <a:pt x="88720" y="86619"/>
                    <a:pt x="88720" y="86619"/>
                  </a:cubicBezTo>
                  <a:cubicBezTo>
                    <a:pt x="88720" y="95070"/>
                    <a:pt x="79052" y="100985"/>
                    <a:pt x="63696" y="100985"/>
                  </a:cubicBezTo>
                  <a:cubicBezTo>
                    <a:pt x="58009" y="100985"/>
                    <a:pt x="38672" y="100985"/>
                    <a:pt x="18199" y="91267"/>
                  </a:cubicBezTo>
                  <a:cubicBezTo>
                    <a:pt x="15924" y="90000"/>
                    <a:pt x="14218" y="89577"/>
                    <a:pt x="12511" y="88309"/>
                  </a:cubicBezTo>
                  <a:cubicBezTo>
                    <a:pt x="11943" y="88309"/>
                    <a:pt x="9099" y="87464"/>
                    <a:pt x="7962" y="89577"/>
                  </a:cubicBezTo>
                  <a:lnTo>
                    <a:pt x="1137" y="103943"/>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900" u="none" cap="none" strike="noStrike">
                <a:solidFill>
                  <a:schemeClr val="dk1"/>
                </a:solidFill>
                <a:latin typeface="Arial"/>
                <a:ea typeface="Arial"/>
                <a:cs typeface="Arial"/>
                <a:sym typeface="Arial"/>
              </a:endParaRPr>
            </a:p>
          </p:txBody>
        </p:sp>
        <p:sp>
          <p:nvSpPr>
            <p:cNvPr id="13" name="Google Shape;13;n"/>
            <p:cNvSpPr/>
            <p:nvPr/>
          </p:nvSpPr>
          <p:spPr>
            <a:xfrm>
              <a:off x="4454" y="1670"/>
              <a:ext cx="595" cy="672"/>
            </a:xfrm>
            <a:custGeom>
              <a:rect b="b" l="l" r="r" t="t"/>
              <a:pathLst>
                <a:path extrusionOk="0" h="120000" w="120000">
                  <a:moveTo>
                    <a:pt x="116666" y="36760"/>
                  </a:moveTo>
                  <a:cubicBezTo>
                    <a:pt x="114285" y="29154"/>
                    <a:pt x="110476" y="22816"/>
                    <a:pt x="105238" y="17746"/>
                  </a:cubicBezTo>
                  <a:cubicBezTo>
                    <a:pt x="100476" y="12253"/>
                    <a:pt x="93809" y="8028"/>
                    <a:pt x="86190" y="5070"/>
                  </a:cubicBezTo>
                  <a:cubicBezTo>
                    <a:pt x="79047" y="1690"/>
                    <a:pt x="70000" y="0"/>
                    <a:pt x="60000" y="0"/>
                  </a:cubicBezTo>
                  <a:cubicBezTo>
                    <a:pt x="50000" y="0"/>
                    <a:pt x="40952" y="1690"/>
                    <a:pt x="33809" y="5070"/>
                  </a:cubicBezTo>
                  <a:cubicBezTo>
                    <a:pt x="26190" y="8028"/>
                    <a:pt x="19523" y="12253"/>
                    <a:pt x="14761" y="17746"/>
                  </a:cubicBezTo>
                  <a:cubicBezTo>
                    <a:pt x="9523" y="22816"/>
                    <a:pt x="5714" y="29154"/>
                    <a:pt x="3333" y="36760"/>
                  </a:cubicBezTo>
                  <a:cubicBezTo>
                    <a:pt x="952" y="43943"/>
                    <a:pt x="0" y="51549"/>
                    <a:pt x="0" y="60000"/>
                  </a:cubicBezTo>
                  <a:cubicBezTo>
                    <a:pt x="0" y="68450"/>
                    <a:pt x="952" y="76478"/>
                    <a:pt x="3333" y="83661"/>
                  </a:cubicBezTo>
                  <a:cubicBezTo>
                    <a:pt x="5714" y="90845"/>
                    <a:pt x="9523" y="97183"/>
                    <a:pt x="14761" y="102676"/>
                  </a:cubicBezTo>
                  <a:cubicBezTo>
                    <a:pt x="19523" y="107746"/>
                    <a:pt x="26190" y="111971"/>
                    <a:pt x="33809" y="115352"/>
                  </a:cubicBezTo>
                  <a:cubicBezTo>
                    <a:pt x="40952" y="118309"/>
                    <a:pt x="50000" y="120000"/>
                    <a:pt x="60000" y="120000"/>
                  </a:cubicBezTo>
                  <a:cubicBezTo>
                    <a:pt x="70000" y="120000"/>
                    <a:pt x="79047" y="118309"/>
                    <a:pt x="86190" y="115352"/>
                  </a:cubicBezTo>
                  <a:cubicBezTo>
                    <a:pt x="93809" y="111971"/>
                    <a:pt x="100476" y="107746"/>
                    <a:pt x="105238" y="102676"/>
                  </a:cubicBezTo>
                  <a:cubicBezTo>
                    <a:pt x="110476" y="97183"/>
                    <a:pt x="114285" y="90845"/>
                    <a:pt x="116666" y="83661"/>
                  </a:cubicBezTo>
                  <a:cubicBezTo>
                    <a:pt x="119047" y="76478"/>
                    <a:pt x="120000" y="68450"/>
                    <a:pt x="120000" y="60000"/>
                  </a:cubicBezTo>
                  <a:cubicBezTo>
                    <a:pt x="120000" y="51549"/>
                    <a:pt x="119047" y="43943"/>
                    <a:pt x="116666" y="36760"/>
                  </a:cubicBezTo>
                  <a:moveTo>
                    <a:pt x="91904" y="60000"/>
                  </a:moveTo>
                  <a:cubicBezTo>
                    <a:pt x="91904" y="72676"/>
                    <a:pt x="89047" y="82816"/>
                    <a:pt x="83809" y="90000"/>
                  </a:cubicBezTo>
                  <a:cubicBezTo>
                    <a:pt x="78571" y="96760"/>
                    <a:pt x="70952" y="100140"/>
                    <a:pt x="60000" y="100140"/>
                  </a:cubicBezTo>
                  <a:cubicBezTo>
                    <a:pt x="49047" y="100140"/>
                    <a:pt x="41428" y="96760"/>
                    <a:pt x="36190" y="90000"/>
                  </a:cubicBezTo>
                  <a:cubicBezTo>
                    <a:pt x="30952" y="82816"/>
                    <a:pt x="28571" y="72676"/>
                    <a:pt x="28571" y="60000"/>
                  </a:cubicBezTo>
                  <a:cubicBezTo>
                    <a:pt x="28571" y="47323"/>
                    <a:pt x="30952" y="37605"/>
                    <a:pt x="36190" y="30422"/>
                  </a:cubicBezTo>
                  <a:cubicBezTo>
                    <a:pt x="41428" y="23661"/>
                    <a:pt x="49047" y="20281"/>
                    <a:pt x="60000" y="20281"/>
                  </a:cubicBezTo>
                  <a:cubicBezTo>
                    <a:pt x="70952" y="20281"/>
                    <a:pt x="78571" y="23661"/>
                    <a:pt x="83809" y="30422"/>
                  </a:cubicBezTo>
                  <a:cubicBezTo>
                    <a:pt x="89047" y="37605"/>
                    <a:pt x="91904" y="47323"/>
                    <a:pt x="91904" y="60000"/>
                  </a:cubicBezTo>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900" u="none" cap="none" strike="noStrike">
                <a:solidFill>
                  <a:schemeClr val="dk1"/>
                </a:solidFill>
                <a:latin typeface="Arial"/>
                <a:ea typeface="Arial"/>
                <a:cs typeface="Arial"/>
                <a:sym typeface="Arial"/>
              </a:endParaRPr>
            </a:p>
          </p:txBody>
        </p:sp>
        <p:sp>
          <p:nvSpPr>
            <p:cNvPr id="14" name="Google Shape;14;n"/>
            <p:cNvSpPr/>
            <p:nvPr/>
          </p:nvSpPr>
          <p:spPr>
            <a:xfrm>
              <a:off x="5565" y="1670"/>
              <a:ext cx="507" cy="670"/>
            </a:xfrm>
            <a:custGeom>
              <a:rect b="b" l="l" r="r" t="t"/>
              <a:pathLst>
                <a:path extrusionOk="0" h="120000" w="120000">
                  <a:moveTo>
                    <a:pt x="111588" y="97102"/>
                  </a:moveTo>
                  <a:cubicBezTo>
                    <a:pt x="111028" y="94982"/>
                    <a:pt x="108224" y="95830"/>
                    <a:pt x="108224" y="95830"/>
                  </a:cubicBezTo>
                  <a:cubicBezTo>
                    <a:pt x="103738" y="97102"/>
                    <a:pt x="99252" y="97950"/>
                    <a:pt x="94766" y="98798"/>
                  </a:cubicBezTo>
                  <a:cubicBezTo>
                    <a:pt x="89719" y="99222"/>
                    <a:pt x="84672" y="99646"/>
                    <a:pt x="78504" y="99646"/>
                  </a:cubicBezTo>
                  <a:cubicBezTo>
                    <a:pt x="64485" y="99646"/>
                    <a:pt x="53271" y="96254"/>
                    <a:pt x="45420" y="90318"/>
                  </a:cubicBezTo>
                  <a:cubicBezTo>
                    <a:pt x="37570" y="83957"/>
                    <a:pt x="33084" y="73780"/>
                    <a:pt x="33084" y="60212"/>
                  </a:cubicBezTo>
                  <a:cubicBezTo>
                    <a:pt x="33084" y="47915"/>
                    <a:pt x="37009" y="38586"/>
                    <a:pt x="44299" y="31378"/>
                  </a:cubicBezTo>
                  <a:cubicBezTo>
                    <a:pt x="51028" y="24169"/>
                    <a:pt x="62242" y="20777"/>
                    <a:pt x="76261" y="20777"/>
                  </a:cubicBezTo>
                  <a:cubicBezTo>
                    <a:pt x="88598" y="20777"/>
                    <a:pt x="97570" y="21625"/>
                    <a:pt x="107102" y="23745"/>
                  </a:cubicBezTo>
                  <a:cubicBezTo>
                    <a:pt x="107102" y="23745"/>
                    <a:pt x="109345" y="24593"/>
                    <a:pt x="110467" y="22473"/>
                  </a:cubicBezTo>
                  <a:cubicBezTo>
                    <a:pt x="112710" y="16961"/>
                    <a:pt x="114953" y="13144"/>
                    <a:pt x="117757" y="7632"/>
                  </a:cubicBezTo>
                  <a:cubicBezTo>
                    <a:pt x="118317" y="5936"/>
                    <a:pt x="116635" y="5088"/>
                    <a:pt x="115514" y="4664"/>
                  </a:cubicBezTo>
                  <a:cubicBezTo>
                    <a:pt x="112149" y="3816"/>
                    <a:pt x="103177" y="2120"/>
                    <a:pt x="96448" y="1272"/>
                  </a:cubicBezTo>
                  <a:cubicBezTo>
                    <a:pt x="90280" y="424"/>
                    <a:pt x="82990" y="0"/>
                    <a:pt x="74579" y="0"/>
                  </a:cubicBezTo>
                  <a:cubicBezTo>
                    <a:pt x="62242" y="0"/>
                    <a:pt x="51588" y="1696"/>
                    <a:pt x="42056" y="4664"/>
                  </a:cubicBezTo>
                  <a:cubicBezTo>
                    <a:pt x="33084" y="8056"/>
                    <a:pt x="25233" y="12296"/>
                    <a:pt x="19065" y="17385"/>
                  </a:cubicBezTo>
                  <a:cubicBezTo>
                    <a:pt x="12897" y="22897"/>
                    <a:pt x="7850" y="29257"/>
                    <a:pt x="5046" y="36466"/>
                  </a:cubicBezTo>
                  <a:cubicBezTo>
                    <a:pt x="1682" y="43674"/>
                    <a:pt x="0" y="51731"/>
                    <a:pt x="0" y="60212"/>
                  </a:cubicBezTo>
                  <a:cubicBezTo>
                    <a:pt x="0" y="78445"/>
                    <a:pt x="6728" y="93286"/>
                    <a:pt x="19626" y="103886"/>
                  </a:cubicBezTo>
                  <a:cubicBezTo>
                    <a:pt x="32523" y="114487"/>
                    <a:pt x="51588" y="120000"/>
                    <a:pt x="76822" y="120000"/>
                  </a:cubicBezTo>
                  <a:cubicBezTo>
                    <a:pt x="91401" y="120000"/>
                    <a:pt x="106542" y="117879"/>
                    <a:pt x="117757" y="114487"/>
                  </a:cubicBezTo>
                  <a:cubicBezTo>
                    <a:pt x="117757" y="114487"/>
                    <a:pt x="120000" y="113639"/>
                    <a:pt x="118878" y="111943"/>
                  </a:cubicBezTo>
                  <a:lnTo>
                    <a:pt x="111588" y="9710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900" u="none" cap="none" strike="noStrike">
                <a:solidFill>
                  <a:schemeClr val="dk1"/>
                </a:solidFill>
                <a:latin typeface="Arial"/>
                <a:ea typeface="Arial"/>
                <a:cs typeface="Arial"/>
                <a:sym typeface="Arial"/>
              </a:endParaRPr>
            </a:p>
          </p:txBody>
        </p:sp>
        <p:sp>
          <p:nvSpPr>
            <p:cNvPr id="15" name="Google Shape;15;n"/>
            <p:cNvSpPr/>
            <p:nvPr/>
          </p:nvSpPr>
          <p:spPr>
            <a:xfrm>
              <a:off x="6108" y="1670"/>
              <a:ext cx="581" cy="672"/>
            </a:xfrm>
            <a:custGeom>
              <a:rect b="b" l="l" r="r" t="t"/>
              <a:pathLst>
                <a:path extrusionOk="0" h="120000" w="120000">
                  <a:moveTo>
                    <a:pt x="114634" y="32535"/>
                  </a:moveTo>
                  <a:cubicBezTo>
                    <a:pt x="112682" y="25352"/>
                    <a:pt x="107317" y="18591"/>
                    <a:pt x="103902" y="15211"/>
                  </a:cubicBezTo>
                  <a:cubicBezTo>
                    <a:pt x="98048" y="10140"/>
                    <a:pt x="92682" y="6338"/>
                    <a:pt x="87317" y="4647"/>
                  </a:cubicBezTo>
                  <a:cubicBezTo>
                    <a:pt x="80487" y="1690"/>
                    <a:pt x="72195" y="0"/>
                    <a:pt x="62926" y="0"/>
                  </a:cubicBezTo>
                  <a:cubicBezTo>
                    <a:pt x="52195" y="0"/>
                    <a:pt x="42439" y="1690"/>
                    <a:pt x="34634" y="5070"/>
                  </a:cubicBezTo>
                  <a:cubicBezTo>
                    <a:pt x="26829" y="8028"/>
                    <a:pt x="20487" y="12676"/>
                    <a:pt x="15121" y="17746"/>
                  </a:cubicBezTo>
                  <a:cubicBezTo>
                    <a:pt x="9756" y="23239"/>
                    <a:pt x="5853" y="30000"/>
                    <a:pt x="3414" y="37183"/>
                  </a:cubicBezTo>
                  <a:cubicBezTo>
                    <a:pt x="975" y="44366"/>
                    <a:pt x="0" y="52394"/>
                    <a:pt x="0" y="60845"/>
                  </a:cubicBezTo>
                  <a:cubicBezTo>
                    <a:pt x="0" y="69295"/>
                    <a:pt x="975" y="77323"/>
                    <a:pt x="3902" y="84507"/>
                  </a:cubicBezTo>
                  <a:cubicBezTo>
                    <a:pt x="6341" y="91690"/>
                    <a:pt x="10243" y="98028"/>
                    <a:pt x="16097" y="103098"/>
                  </a:cubicBezTo>
                  <a:cubicBezTo>
                    <a:pt x="21463" y="108591"/>
                    <a:pt x="28780" y="112394"/>
                    <a:pt x="37560" y="115352"/>
                  </a:cubicBezTo>
                  <a:cubicBezTo>
                    <a:pt x="46341" y="118309"/>
                    <a:pt x="56585" y="120000"/>
                    <a:pt x="68780" y="120000"/>
                  </a:cubicBezTo>
                  <a:cubicBezTo>
                    <a:pt x="93170" y="119577"/>
                    <a:pt x="106341" y="114929"/>
                    <a:pt x="111707" y="112394"/>
                  </a:cubicBezTo>
                  <a:cubicBezTo>
                    <a:pt x="112682" y="111971"/>
                    <a:pt x="113170" y="111126"/>
                    <a:pt x="112195" y="109014"/>
                  </a:cubicBezTo>
                  <a:cubicBezTo>
                    <a:pt x="106829" y="95492"/>
                    <a:pt x="106829" y="95492"/>
                    <a:pt x="106829" y="95492"/>
                  </a:cubicBezTo>
                  <a:cubicBezTo>
                    <a:pt x="105853" y="93380"/>
                    <a:pt x="103414" y="94225"/>
                    <a:pt x="103414" y="94225"/>
                  </a:cubicBezTo>
                  <a:cubicBezTo>
                    <a:pt x="97560" y="95915"/>
                    <a:pt x="88780" y="99718"/>
                    <a:pt x="68292" y="99718"/>
                  </a:cubicBezTo>
                  <a:cubicBezTo>
                    <a:pt x="55121" y="99295"/>
                    <a:pt x="45365" y="95915"/>
                    <a:pt x="39024" y="90845"/>
                  </a:cubicBezTo>
                  <a:cubicBezTo>
                    <a:pt x="32682" y="85352"/>
                    <a:pt x="29756" y="77323"/>
                    <a:pt x="29268" y="66338"/>
                  </a:cubicBezTo>
                  <a:cubicBezTo>
                    <a:pt x="114634" y="66338"/>
                    <a:pt x="114634" y="66338"/>
                    <a:pt x="114634" y="66338"/>
                  </a:cubicBezTo>
                  <a:cubicBezTo>
                    <a:pt x="114634" y="66338"/>
                    <a:pt x="117073" y="66338"/>
                    <a:pt x="117073" y="64225"/>
                  </a:cubicBezTo>
                  <a:cubicBezTo>
                    <a:pt x="117073" y="63380"/>
                    <a:pt x="120000" y="49014"/>
                    <a:pt x="114634" y="32535"/>
                  </a:cubicBezTo>
                  <a:close/>
                  <a:moveTo>
                    <a:pt x="29756" y="47746"/>
                  </a:moveTo>
                  <a:cubicBezTo>
                    <a:pt x="30731" y="40985"/>
                    <a:pt x="33170" y="35070"/>
                    <a:pt x="36585" y="30422"/>
                  </a:cubicBezTo>
                  <a:cubicBezTo>
                    <a:pt x="41951" y="23661"/>
                    <a:pt x="49756" y="19859"/>
                    <a:pt x="60975" y="19859"/>
                  </a:cubicBezTo>
                  <a:cubicBezTo>
                    <a:pt x="72195" y="19859"/>
                    <a:pt x="79512" y="23661"/>
                    <a:pt x="84878" y="30422"/>
                  </a:cubicBezTo>
                  <a:cubicBezTo>
                    <a:pt x="88292" y="35070"/>
                    <a:pt x="89756" y="40985"/>
                    <a:pt x="90731" y="47746"/>
                  </a:cubicBezTo>
                  <a:lnTo>
                    <a:pt x="29756" y="4774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900" u="none" cap="none" strike="noStrike">
                <a:solidFill>
                  <a:schemeClr val="dk1"/>
                </a:solidFill>
                <a:latin typeface="Arial"/>
                <a:ea typeface="Arial"/>
                <a:cs typeface="Arial"/>
                <a:sym typeface="Arial"/>
              </a:endParaRPr>
            </a:p>
          </p:txBody>
        </p:sp>
        <p:sp>
          <p:nvSpPr>
            <p:cNvPr id="16" name="Google Shape;16;n"/>
            <p:cNvSpPr/>
            <p:nvPr/>
          </p:nvSpPr>
          <p:spPr>
            <a:xfrm>
              <a:off x="2793" y="1670"/>
              <a:ext cx="581" cy="672"/>
            </a:xfrm>
            <a:custGeom>
              <a:rect b="b" l="l" r="r" t="t"/>
              <a:pathLst>
                <a:path extrusionOk="0" h="120000" w="120000">
                  <a:moveTo>
                    <a:pt x="114634" y="32535"/>
                  </a:moveTo>
                  <a:cubicBezTo>
                    <a:pt x="112682" y="25352"/>
                    <a:pt x="107317" y="18591"/>
                    <a:pt x="103902" y="15211"/>
                  </a:cubicBezTo>
                  <a:cubicBezTo>
                    <a:pt x="98048" y="10140"/>
                    <a:pt x="92682" y="6338"/>
                    <a:pt x="87317" y="4647"/>
                  </a:cubicBezTo>
                  <a:cubicBezTo>
                    <a:pt x="80487" y="1690"/>
                    <a:pt x="72195" y="0"/>
                    <a:pt x="62926" y="0"/>
                  </a:cubicBezTo>
                  <a:cubicBezTo>
                    <a:pt x="52195" y="0"/>
                    <a:pt x="42439" y="1690"/>
                    <a:pt x="34634" y="5070"/>
                  </a:cubicBezTo>
                  <a:cubicBezTo>
                    <a:pt x="26829" y="8028"/>
                    <a:pt x="20487" y="12676"/>
                    <a:pt x="15121" y="17746"/>
                  </a:cubicBezTo>
                  <a:cubicBezTo>
                    <a:pt x="9756" y="23239"/>
                    <a:pt x="5853" y="30000"/>
                    <a:pt x="3414" y="37183"/>
                  </a:cubicBezTo>
                  <a:cubicBezTo>
                    <a:pt x="975" y="44366"/>
                    <a:pt x="0" y="52394"/>
                    <a:pt x="0" y="60845"/>
                  </a:cubicBezTo>
                  <a:cubicBezTo>
                    <a:pt x="0" y="69295"/>
                    <a:pt x="975" y="77323"/>
                    <a:pt x="3902" y="84507"/>
                  </a:cubicBezTo>
                  <a:cubicBezTo>
                    <a:pt x="6341" y="91690"/>
                    <a:pt x="10243" y="98028"/>
                    <a:pt x="16097" y="103098"/>
                  </a:cubicBezTo>
                  <a:cubicBezTo>
                    <a:pt x="21463" y="108591"/>
                    <a:pt x="28780" y="112394"/>
                    <a:pt x="37560" y="115352"/>
                  </a:cubicBezTo>
                  <a:cubicBezTo>
                    <a:pt x="46341" y="118309"/>
                    <a:pt x="56585" y="120000"/>
                    <a:pt x="68780" y="120000"/>
                  </a:cubicBezTo>
                  <a:cubicBezTo>
                    <a:pt x="93170" y="119577"/>
                    <a:pt x="106341" y="114929"/>
                    <a:pt x="111707" y="112394"/>
                  </a:cubicBezTo>
                  <a:cubicBezTo>
                    <a:pt x="112682" y="111971"/>
                    <a:pt x="113170" y="111126"/>
                    <a:pt x="112195" y="109014"/>
                  </a:cubicBezTo>
                  <a:cubicBezTo>
                    <a:pt x="106829" y="95492"/>
                    <a:pt x="106829" y="95492"/>
                    <a:pt x="106829" y="95492"/>
                  </a:cubicBezTo>
                  <a:cubicBezTo>
                    <a:pt x="105853" y="93380"/>
                    <a:pt x="103414" y="94225"/>
                    <a:pt x="103414" y="94225"/>
                  </a:cubicBezTo>
                  <a:cubicBezTo>
                    <a:pt x="97560" y="95915"/>
                    <a:pt x="88780" y="99718"/>
                    <a:pt x="68292" y="99718"/>
                  </a:cubicBezTo>
                  <a:cubicBezTo>
                    <a:pt x="55121" y="99295"/>
                    <a:pt x="45365" y="95915"/>
                    <a:pt x="39024" y="90845"/>
                  </a:cubicBezTo>
                  <a:cubicBezTo>
                    <a:pt x="32682" y="85352"/>
                    <a:pt x="29756" y="77323"/>
                    <a:pt x="29268" y="66338"/>
                  </a:cubicBezTo>
                  <a:cubicBezTo>
                    <a:pt x="114634" y="66338"/>
                    <a:pt x="114634" y="66338"/>
                    <a:pt x="114634" y="66338"/>
                  </a:cubicBezTo>
                  <a:cubicBezTo>
                    <a:pt x="114634" y="66338"/>
                    <a:pt x="117073" y="66338"/>
                    <a:pt x="117073" y="64225"/>
                  </a:cubicBezTo>
                  <a:cubicBezTo>
                    <a:pt x="117073" y="63380"/>
                    <a:pt x="120000" y="49014"/>
                    <a:pt x="114634" y="32535"/>
                  </a:cubicBezTo>
                  <a:close/>
                  <a:moveTo>
                    <a:pt x="29756" y="47746"/>
                  </a:moveTo>
                  <a:cubicBezTo>
                    <a:pt x="30731" y="40985"/>
                    <a:pt x="33170" y="35070"/>
                    <a:pt x="36585" y="30422"/>
                  </a:cubicBezTo>
                  <a:cubicBezTo>
                    <a:pt x="41951" y="23661"/>
                    <a:pt x="49756" y="19859"/>
                    <a:pt x="60975" y="19859"/>
                  </a:cubicBezTo>
                  <a:cubicBezTo>
                    <a:pt x="72195" y="19859"/>
                    <a:pt x="79512" y="23661"/>
                    <a:pt x="84878" y="30422"/>
                  </a:cubicBezTo>
                  <a:cubicBezTo>
                    <a:pt x="88292" y="35070"/>
                    <a:pt x="89756" y="40985"/>
                    <a:pt x="90731" y="47746"/>
                  </a:cubicBezTo>
                  <a:lnTo>
                    <a:pt x="29756" y="4774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900" u="none" cap="none" strike="noStrike">
                <a:solidFill>
                  <a:schemeClr val="dk1"/>
                </a:solidFill>
                <a:latin typeface="Arial"/>
                <a:ea typeface="Arial"/>
                <a:cs typeface="Arial"/>
                <a:sym typeface="Arial"/>
              </a:endParaRPr>
            </a:p>
          </p:txBody>
        </p:sp>
        <p:sp>
          <p:nvSpPr>
            <p:cNvPr id="17" name="Google Shape;17;n"/>
            <p:cNvSpPr/>
            <p:nvPr/>
          </p:nvSpPr>
          <p:spPr>
            <a:xfrm>
              <a:off x="1870" y="1670"/>
              <a:ext cx="536" cy="672"/>
            </a:xfrm>
            <a:custGeom>
              <a:rect b="b" l="l" r="r" t="t"/>
              <a:pathLst>
                <a:path extrusionOk="0" h="120000" w="120000">
                  <a:moveTo>
                    <a:pt x="75066" y="44366"/>
                  </a:moveTo>
                  <a:cubicBezTo>
                    <a:pt x="71365" y="44366"/>
                    <a:pt x="66607" y="43943"/>
                    <a:pt x="60792" y="43943"/>
                  </a:cubicBezTo>
                  <a:cubicBezTo>
                    <a:pt x="52863" y="43943"/>
                    <a:pt x="44933" y="44788"/>
                    <a:pt x="38061" y="46478"/>
                  </a:cubicBezTo>
                  <a:cubicBezTo>
                    <a:pt x="30660" y="48169"/>
                    <a:pt x="24317" y="50281"/>
                    <a:pt x="18502" y="53661"/>
                  </a:cubicBezTo>
                  <a:cubicBezTo>
                    <a:pt x="12687" y="56619"/>
                    <a:pt x="8458" y="60845"/>
                    <a:pt x="5286" y="65915"/>
                  </a:cubicBezTo>
                  <a:cubicBezTo>
                    <a:pt x="2114" y="70563"/>
                    <a:pt x="0" y="76478"/>
                    <a:pt x="0" y="82816"/>
                  </a:cubicBezTo>
                  <a:cubicBezTo>
                    <a:pt x="0" y="89577"/>
                    <a:pt x="1585" y="95070"/>
                    <a:pt x="4229" y="99718"/>
                  </a:cubicBezTo>
                  <a:cubicBezTo>
                    <a:pt x="7400" y="104366"/>
                    <a:pt x="11101" y="108169"/>
                    <a:pt x="16387" y="111126"/>
                  </a:cubicBezTo>
                  <a:cubicBezTo>
                    <a:pt x="21674" y="114084"/>
                    <a:pt x="28017" y="116619"/>
                    <a:pt x="35418" y="117887"/>
                  </a:cubicBezTo>
                  <a:cubicBezTo>
                    <a:pt x="42819" y="119154"/>
                    <a:pt x="50748" y="120000"/>
                    <a:pt x="59735" y="120000"/>
                  </a:cubicBezTo>
                  <a:cubicBezTo>
                    <a:pt x="69251" y="120000"/>
                    <a:pt x="78766" y="119154"/>
                    <a:pt x="87753" y="117887"/>
                  </a:cubicBezTo>
                  <a:cubicBezTo>
                    <a:pt x="97268" y="116619"/>
                    <a:pt x="108370" y="114929"/>
                    <a:pt x="111013" y="114507"/>
                  </a:cubicBezTo>
                  <a:cubicBezTo>
                    <a:pt x="114185" y="113661"/>
                    <a:pt x="117885" y="112816"/>
                    <a:pt x="117885" y="112816"/>
                  </a:cubicBezTo>
                  <a:cubicBezTo>
                    <a:pt x="120000" y="112394"/>
                    <a:pt x="120000" y="110704"/>
                    <a:pt x="120000" y="110704"/>
                  </a:cubicBezTo>
                  <a:cubicBezTo>
                    <a:pt x="120000" y="43098"/>
                    <a:pt x="120000" y="43098"/>
                    <a:pt x="120000" y="43098"/>
                  </a:cubicBezTo>
                  <a:cubicBezTo>
                    <a:pt x="120000" y="28309"/>
                    <a:pt x="114713" y="16901"/>
                    <a:pt x="105198" y="10140"/>
                  </a:cubicBezTo>
                  <a:cubicBezTo>
                    <a:pt x="95154" y="3380"/>
                    <a:pt x="80881" y="0"/>
                    <a:pt x="62378" y="0"/>
                  </a:cubicBezTo>
                  <a:cubicBezTo>
                    <a:pt x="55506" y="0"/>
                    <a:pt x="44405" y="845"/>
                    <a:pt x="38061" y="1690"/>
                  </a:cubicBezTo>
                  <a:cubicBezTo>
                    <a:pt x="38061" y="1690"/>
                    <a:pt x="17444" y="5070"/>
                    <a:pt x="9515" y="10140"/>
                  </a:cubicBezTo>
                  <a:cubicBezTo>
                    <a:pt x="9515" y="10140"/>
                    <a:pt x="7400" y="10985"/>
                    <a:pt x="8458" y="13098"/>
                  </a:cubicBezTo>
                  <a:cubicBezTo>
                    <a:pt x="14801" y="27042"/>
                    <a:pt x="14801" y="27042"/>
                    <a:pt x="14801" y="27042"/>
                  </a:cubicBezTo>
                  <a:cubicBezTo>
                    <a:pt x="15859" y="29154"/>
                    <a:pt x="17973" y="28309"/>
                    <a:pt x="17973" y="28309"/>
                  </a:cubicBezTo>
                  <a:cubicBezTo>
                    <a:pt x="17973" y="28309"/>
                    <a:pt x="18502" y="28309"/>
                    <a:pt x="19559" y="27887"/>
                  </a:cubicBezTo>
                  <a:cubicBezTo>
                    <a:pt x="37533" y="20281"/>
                    <a:pt x="59735" y="20281"/>
                    <a:pt x="59735" y="20281"/>
                  </a:cubicBezTo>
                  <a:cubicBezTo>
                    <a:pt x="69779" y="20281"/>
                    <a:pt x="77709" y="21971"/>
                    <a:pt x="82995" y="24929"/>
                  </a:cubicBezTo>
                  <a:cubicBezTo>
                    <a:pt x="87753" y="28309"/>
                    <a:pt x="90396" y="32957"/>
                    <a:pt x="90396" y="42676"/>
                  </a:cubicBezTo>
                  <a:cubicBezTo>
                    <a:pt x="90396" y="46056"/>
                    <a:pt x="90396" y="46056"/>
                    <a:pt x="90396" y="46056"/>
                  </a:cubicBezTo>
                  <a:cubicBezTo>
                    <a:pt x="82466" y="44788"/>
                    <a:pt x="75066" y="44366"/>
                    <a:pt x="75066" y="44366"/>
                  </a:cubicBezTo>
                  <a:close/>
                  <a:moveTo>
                    <a:pt x="38061" y="96338"/>
                  </a:moveTo>
                  <a:cubicBezTo>
                    <a:pt x="34889" y="94225"/>
                    <a:pt x="34361" y="93380"/>
                    <a:pt x="32775" y="92112"/>
                  </a:cubicBezTo>
                  <a:cubicBezTo>
                    <a:pt x="31189" y="89577"/>
                    <a:pt x="30132" y="86619"/>
                    <a:pt x="30132" y="82394"/>
                  </a:cubicBezTo>
                  <a:cubicBezTo>
                    <a:pt x="30132" y="76056"/>
                    <a:pt x="32775" y="71408"/>
                    <a:pt x="38590" y="68028"/>
                  </a:cubicBezTo>
                  <a:cubicBezTo>
                    <a:pt x="38590" y="68028"/>
                    <a:pt x="46519" y="62535"/>
                    <a:pt x="65022" y="62535"/>
                  </a:cubicBezTo>
                  <a:cubicBezTo>
                    <a:pt x="78766" y="62957"/>
                    <a:pt x="90396" y="64225"/>
                    <a:pt x="90396" y="64225"/>
                  </a:cubicBezTo>
                  <a:cubicBezTo>
                    <a:pt x="90396" y="98028"/>
                    <a:pt x="90396" y="98028"/>
                    <a:pt x="90396" y="98028"/>
                  </a:cubicBezTo>
                  <a:cubicBezTo>
                    <a:pt x="90396" y="98028"/>
                    <a:pt x="90396" y="98028"/>
                    <a:pt x="90396" y="98028"/>
                  </a:cubicBezTo>
                  <a:cubicBezTo>
                    <a:pt x="90396" y="98028"/>
                    <a:pt x="78766" y="100140"/>
                    <a:pt x="65550" y="100563"/>
                  </a:cubicBezTo>
                  <a:cubicBezTo>
                    <a:pt x="46519" y="101408"/>
                    <a:pt x="38061" y="96338"/>
                    <a:pt x="38061" y="9633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900" u="none" cap="none" strike="noStrike">
                <a:solidFill>
                  <a:schemeClr val="dk1"/>
                </a:solidFill>
                <a:latin typeface="Arial"/>
                <a:ea typeface="Arial"/>
                <a:cs typeface="Arial"/>
                <a:sym typeface="Arial"/>
              </a:endParaRPr>
            </a:p>
          </p:txBody>
        </p:sp>
        <p:sp>
          <p:nvSpPr>
            <p:cNvPr id="18" name="Google Shape;18;n"/>
            <p:cNvSpPr/>
            <p:nvPr/>
          </p:nvSpPr>
          <p:spPr>
            <a:xfrm>
              <a:off x="5161" y="1676"/>
              <a:ext cx="385" cy="652"/>
            </a:xfrm>
            <a:custGeom>
              <a:rect b="b" l="l" r="r" t="t"/>
              <a:pathLst>
                <a:path extrusionOk="0" h="120000" w="120000">
                  <a:moveTo>
                    <a:pt x="119263" y="5652"/>
                  </a:moveTo>
                  <a:cubicBezTo>
                    <a:pt x="120000" y="3913"/>
                    <a:pt x="118527" y="3043"/>
                    <a:pt x="117055" y="3043"/>
                  </a:cubicBezTo>
                  <a:cubicBezTo>
                    <a:pt x="114846" y="2173"/>
                    <a:pt x="104539" y="869"/>
                    <a:pt x="95705" y="869"/>
                  </a:cubicBezTo>
                  <a:cubicBezTo>
                    <a:pt x="79509" y="0"/>
                    <a:pt x="70674" y="1739"/>
                    <a:pt x="62576" y="3913"/>
                  </a:cubicBezTo>
                  <a:cubicBezTo>
                    <a:pt x="54478" y="6086"/>
                    <a:pt x="45644" y="9565"/>
                    <a:pt x="40490" y="13478"/>
                  </a:cubicBezTo>
                  <a:cubicBezTo>
                    <a:pt x="40490" y="3913"/>
                    <a:pt x="40490" y="3913"/>
                    <a:pt x="40490" y="3913"/>
                  </a:cubicBezTo>
                  <a:cubicBezTo>
                    <a:pt x="40490" y="2608"/>
                    <a:pt x="39018" y="1739"/>
                    <a:pt x="36809" y="1739"/>
                  </a:cubicBezTo>
                  <a:cubicBezTo>
                    <a:pt x="3680" y="1739"/>
                    <a:pt x="3680" y="1739"/>
                    <a:pt x="3680" y="1739"/>
                  </a:cubicBezTo>
                  <a:cubicBezTo>
                    <a:pt x="2208" y="1739"/>
                    <a:pt x="0" y="2608"/>
                    <a:pt x="0" y="3913"/>
                  </a:cubicBezTo>
                  <a:cubicBezTo>
                    <a:pt x="0" y="117391"/>
                    <a:pt x="0" y="117391"/>
                    <a:pt x="0" y="117391"/>
                  </a:cubicBezTo>
                  <a:cubicBezTo>
                    <a:pt x="0" y="118695"/>
                    <a:pt x="2208" y="120000"/>
                    <a:pt x="4417" y="120000"/>
                  </a:cubicBezTo>
                  <a:cubicBezTo>
                    <a:pt x="38282" y="120000"/>
                    <a:pt x="38282" y="120000"/>
                    <a:pt x="38282" y="120000"/>
                  </a:cubicBezTo>
                  <a:cubicBezTo>
                    <a:pt x="40490" y="120000"/>
                    <a:pt x="41963" y="118695"/>
                    <a:pt x="41963" y="117391"/>
                  </a:cubicBezTo>
                  <a:cubicBezTo>
                    <a:pt x="41963" y="60869"/>
                    <a:pt x="41963" y="60869"/>
                    <a:pt x="41963" y="60869"/>
                  </a:cubicBezTo>
                  <a:cubicBezTo>
                    <a:pt x="41963" y="53478"/>
                    <a:pt x="43435" y="45652"/>
                    <a:pt x="46380" y="40869"/>
                  </a:cubicBezTo>
                  <a:cubicBezTo>
                    <a:pt x="49325" y="36086"/>
                    <a:pt x="53006" y="32608"/>
                    <a:pt x="57423" y="29565"/>
                  </a:cubicBezTo>
                  <a:cubicBezTo>
                    <a:pt x="62576" y="26956"/>
                    <a:pt x="67730" y="25217"/>
                    <a:pt x="73619" y="23913"/>
                  </a:cubicBezTo>
                  <a:cubicBezTo>
                    <a:pt x="79509" y="23043"/>
                    <a:pt x="86134" y="22608"/>
                    <a:pt x="90552" y="22608"/>
                  </a:cubicBezTo>
                  <a:cubicBezTo>
                    <a:pt x="97177" y="22608"/>
                    <a:pt x="104539" y="23478"/>
                    <a:pt x="104539" y="23478"/>
                  </a:cubicBezTo>
                  <a:cubicBezTo>
                    <a:pt x="107484" y="23913"/>
                    <a:pt x="108957" y="23043"/>
                    <a:pt x="109693" y="21739"/>
                  </a:cubicBezTo>
                  <a:cubicBezTo>
                    <a:pt x="111901" y="18260"/>
                    <a:pt x="117791" y="7826"/>
                    <a:pt x="119263" y="5652"/>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900" u="none" cap="none" strike="noStrike">
                <a:solidFill>
                  <a:schemeClr val="dk1"/>
                </a:solidFill>
                <a:latin typeface="Arial"/>
                <a:ea typeface="Arial"/>
                <a:cs typeface="Arial"/>
                <a:sym typeface="Arial"/>
              </a:endParaRPr>
            </a:p>
          </p:txBody>
        </p:sp>
        <p:sp>
          <p:nvSpPr>
            <p:cNvPr id="19" name="Google Shape;19;n"/>
            <p:cNvSpPr/>
            <p:nvPr/>
          </p:nvSpPr>
          <p:spPr>
            <a:xfrm>
              <a:off x="3806" y="1406"/>
              <a:ext cx="727" cy="1218"/>
            </a:xfrm>
            <a:custGeom>
              <a:rect b="b" l="l" r="r" t="t"/>
              <a:pathLst>
                <a:path extrusionOk="0" h="120000" w="120000">
                  <a:moveTo>
                    <a:pt x="118051" y="1398"/>
                  </a:moveTo>
                  <a:cubicBezTo>
                    <a:pt x="116103" y="932"/>
                    <a:pt x="114155" y="699"/>
                    <a:pt x="111428" y="466"/>
                  </a:cubicBezTo>
                  <a:cubicBezTo>
                    <a:pt x="108701" y="233"/>
                    <a:pt x="105584" y="0"/>
                    <a:pt x="102077" y="0"/>
                  </a:cubicBezTo>
                  <a:cubicBezTo>
                    <a:pt x="90000" y="0"/>
                    <a:pt x="80259" y="2097"/>
                    <a:pt x="73246" y="6291"/>
                  </a:cubicBezTo>
                  <a:cubicBezTo>
                    <a:pt x="66623" y="10252"/>
                    <a:pt x="61948" y="16543"/>
                    <a:pt x="59610" y="24699"/>
                  </a:cubicBezTo>
                  <a:cubicBezTo>
                    <a:pt x="58831" y="27495"/>
                    <a:pt x="58831" y="27495"/>
                    <a:pt x="58831" y="27495"/>
                  </a:cubicBezTo>
                  <a:cubicBezTo>
                    <a:pt x="43246" y="27495"/>
                    <a:pt x="43246" y="27495"/>
                    <a:pt x="43246" y="27495"/>
                  </a:cubicBezTo>
                  <a:cubicBezTo>
                    <a:pt x="43246" y="27495"/>
                    <a:pt x="41298" y="27495"/>
                    <a:pt x="40909" y="28660"/>
                  </a:cubicBezTo>
                  <a:cubicBezTo>
                    <a:pt x="38571" y="37048"/>
                    <a:pt x="38571" y="37048"/>
                    <a:pt x="38571" y="37048"/>
                  </a:cubicBezTo>
                  <a:cubicBezTo>
                    <a:pt x="38181" y="37980"/>
                    <a:pt x="38961" y="38446"/>
                    <a:pt x="40519" y="38446"/>
                  </a:cubicBezTo>
                  <a:cubicBezTo>
                    <a:pt x="55714" y="38446"/>
                    <a:pt x="55714" y="38446"/>
                    <a:pt x="55714" y="38446"/>
                  </a:cubicBezTo>
                  <a:cubicBezTo>
                    <a:pt x="40519" y="89475"/>
                    <a:pt x="40519" y="89475"/>
                    <a:pt x="40519" y="89475"/>
                  </a:cubicBezTo>
                  <a:cubicBezTo>
                    <a:pt x="39350" y="93669"/>
                    <a:pt x="37792" y="96932"/>
                    <a:pt x="36233" y="99495"/>
                  </a:cubicBezTo>
                  <a:cubicBezTo>
                    <a:pt x="34675" y="102058"/>
                    <a:pt x="33506" y="103922"/>
                    <a:pt x="31558" y="105320"/>
                  </a:cubicBezTo>
                  <a:cubicBezTo>
                    <a:pt x="30000" y="106718"/>
                    <a:pt x="28051" y="107650"/>
                    <a:pt x="25324" y="108116"/>
                  </a:cubicBezTo>
                  <a:cubicBezTo>
                    <a:pt x="22987" y="108582"/>
                    <a:pt x="20259" y="108815"/>
                    <a:pt x="17142" y="108815"/>
                  </a:cubicBezTo>
                  <a:cubicBezTo>
                    <a:pt x="15584" y="108815"/>
                    <a:pt x="13636" y="108815"/>
                    <a:pt x="11688" y="108582"/>
                  </a:cubicBezTo>
                  <a:cubicBezTo>
                    <a:pt x="10129" y="108349"/>
                    <a:pt x="9350" y="108116"/>
                    <a:pt x="8181" y="107883"/>
                  </a:cubicBezTo>
                  <a:cubicBezTo>
                    <a:pt x="8181" y="107883"/>
                    <a:pt x="6233" y="107417"/>
                    <a:pt x="5844" y="108582"/>
                  </a:cubicBezTo>
                  <a:cubicBezTo>
                    <a:pt x="5064" y="109281"/>
                    <a:pt x="1168" y="116038"/>
                    <a:pt x="779" y="116737"/>
                  </a:cubicBezTo>
                  <a:cubicBezTo>
                    <a:pt x="0" y="117669"/>
                    <a:pt x="779" y="118135"/>
                    <a:pt x="1558" y="118368"/>
                  </a:cubicBezTo>
                  <a:cubicBezTo>
                    <a:pt x="3896" y="118834"/>
                    <a:pt x="5064" y="119067"/>
                    <a:pt x="7792" y="119533"/>
                  </a:cubicBezTo>
                  <a:cubicBezTo>
                    <a:pt x="11688" y="120000"/>
                    <a:pt x="14805" y="120000"/>
                    <a:pt x="17922" y="120000"/>
                  </a:cubicBezTo>
                  <a:cubicBezTo>
                    <a:pt x="24155" y="120000"/>
                    <a:pt x="30000" y="119533"/>
                    <a:pt x="34675" y="118601"/>
                  </a:cubicBezTo>
                  <a:cubicBezTo>
                    <a:pt x="39350" y="117436"/>
                    <a:pt x="43636" y="115572"/>
                    <a:pt x="47142" y="113242"/>
                  </a:cubicBezTo>
                  <a:cubicBezTo>
                    <a:pt x="51428" y="110679"/>
                    <a:pt x="53766" y="107883"/>
                    <a:pt x="56103" y="104155"/>
                  </a:cubicBezTo>
                  <a:cubicBezTo>
                    <a:pt x="58441" y="100427"/>
                    <a:pt x="60389" y="95766"/>
                    <a:pt x="61948" y="90407"/>
                  </a:cubicBezTo>
                  <a:cubicBezTo>
                    <a:pt x="77532" y="38446"/>
                    <a:pt x="77532" y="38446"/>
                    <a:pt x="77532" y="38446"/>
                  </a:cubicBezTo>
                  <a:cubicBezTo>
                    <a:pt x="100129" y="38446"/>
                    <a:pt x="100129" y="38446"/>
                    <a:pt x="100129" y="38446"/>
                  </a:cubicBezTo>
                  <a:cubicBezTo>
                    <a:pt x="100129" y="38446"/>
                    <a:pt x="101688" y="38446"/>
                    <a:pt x="102077" y="37281"/>
                  </a:cubicBezTo>
                  <a:cubicBezTo>
                    <a:pt x="104805" y="28660"/>
                    <a:pt x="104805" y="28660"/>
                    <a:pt x="104805" y="28660"/>
                  </a:cubicBezTo>
                  <a:cubicBezTo>
                    <a:pt x="104805" y="27961"/>
                    <a:pt x="104415" y="27495"/>
                    <a:pt x="102467" y="27495"/>
                  </a:cubicBezTo>
                  <a:cubicBezTo>
                    <a:pt x="80649" y="27495"/>
                    <a:pt x="80649" y="27495"/>
                    <a:pt x="80649" y="27495"/>
                  </a:cubicBezTo>
                  <a:cubicBezTo>
                    <a:pt x="81038" y="27262"/>
                    <a:pt x="81818" y="22601"/>
                    <a:pt x="84545" y="18174"/>
                  </a:cubicBezTo>
                  <a:cubicBezTo>
                    <a:pt x="85324" y="16310"/>
                    <a:pt x="87272" y="14912"/>
                    <a:pt x="89220" y="13980"/>
                  </a:cubicBezTo>
                  <a:cubicBezTo>
                    <a:pt x="90779" y="12815"/>
                    <a:pt x="92727" y="12116"/>
                    <a:pt x="94675" y="11883"/>
                  </a:cubicBezTo>
                  <a:cubicBezTo>
                    <a:pt x="97012" y="11417"/>
                    <a:pt x="99350" y="11184"/>
                    <a:pt x="102077" y="11184"/>
                  </a:cubicBezTo>
                  <a:cubicBezTo>
                    <a:pt x="104025" y="11184"/>
                    <a:pt x="106363" y="11184"/>
                    <a:pt x="107922" y="11417"/>
                  </a:cubicBezTo>
                  <a:cubicBezTo>
                    <a:pt x="109870" y="11650"/>
                    <a:pt x="110649" y="11883"/>
                    <a:pt x="111428" y="11883"/>
                  </a:cubicBezTo>
                  <a:cubicBezTo>
                    <a:pt x="113376" y="12349"/>
                    <a:pt x="113766" y="12116"/>
                    <a:pt x="114155" y="11417"/>
                  </a:cubicBezTo>
                  <a:cubicBezTo>
                    <a:pt x="119610" y="2796"/>
                    <a:pt x="119610" y="2796"/>
                    <a:pt x="119610" y="2796"/>
                  </a:cubicBezTo>
                  <a:cubicBezTo>
                    <a:pt x="120000" y="1864"/>
                    <a:pt x="118831" y="1398"/>
                    <a:pt x="118051" y="139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900" u="none" cap="none" strike="noStrike">
                <a:solidFill>
                  <a:schemeClr val="dk1"/>
                </a:solidFill>
                <a:latin typeface="Arial"/>
                <a:ea typeface="Arial"/>
                <a:cs typeface="Arial"/>
                <a:sym typeface="Arial"/>
              </a:endParaRPr>
            </a:p>
          </p:txBody>
        </p:sp>
        <p:sp>
          <p:nvSpPr>
            <p:cNvPr id="20" name="Google Shape;20;n"/>
            <p:cNvSpPr/>
            <p:nvPr/>
          </p:nvSpPr>
          <p:spPr>
            <a:xfrm>
              <a:off x="2542" y="1421"/>
              <a:ext cx="132" cy="907"/>
            </a:xfrm>
            <a:custGeom>
              <a:rect b="b" l="l" r="r" t="t"/>
              <a:pathLst>
                <a:path extrusionOk="0" h="120000" w="120000">
                  <a:moveTo>
                    <a:pt x="119999" y="118125"/>
                  </a:moveTo>
                  <a:cubicBezTo>
                    <a:pt x="119999" y="119062"/>
                    <a:pt x="115714" y="120000"/>
                    <a:pt x="109285" y="120000"/>
                  </a:cubicBezTo>
                  <a:cubicBezTo>
                    <a:pt x="10714" y="120000"/>
                    <a:pt x="10714" y="120000"/>
                    <a:pt x="10714" y="120000"/>
                  </a:cubicBezTo>
                  <a:cubicBezTo>
                    <a:pt x="4285" y="120000"/>
                    <a:pt x="0" y="119062"/>
                    <a:pt x="0" y="118125"/>
                  </a:cubicBezTo>
                  <a:cubicBezTo>
                    <a:pt x="0" y="1562"/>
                    <a:pt x="0" y="1562"/>
                    <a:pt x="0" y="1562"/>
                  </a:cubicBezTo>
                  <a:cubicBezTo>
                    <a:pt x="0" y="625"/>
                    <a:pt x="4285" y="0"/>
                    <a:pt x="10714" y="0"/>
                  </a:cubicBezTo>
                  <a:cubicBezTo>
                    <a:pt x="109285" y="0"/>
                    <a:pt x="109285" y="0"/>
                    <a:pt x="109285" y="0"/>
                  </a:cubicBezTo>
                  <a:cubicBezTo>
                    <a:pt x="115714" y="0"/>
                    <a:pt x="119999" y="625"/>
                    <a:pt x="119999" y="1562"/>
                  </a:cubicBezTo>
                  <a:lnTo>
                    <a:pt x="119999" y="11812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900" u="none" cap="none" strike="noStrike">
                <a:solidFill>
                  <a:schemeClr val="dk1"/>
                </a:solidFill>
                <a:latin typeface="Arial"/>
                <a:ea typeface="Arial"/>
                <a:cs typeface="Arial"/>
                <a:sym typeface="Arial"/>
              </a:endParaRPr>
            </a:p>
          </p:txBody>
        </p:sp>
      </p:grpSp>
      <p:cxnSp>
        <p:nvCxnSpPr>
          <p:cNvPr id="21" name="Google Shape;21;n"/>
          <p:cNvCxnSpPr/>
          <p:nvPr/>
        </p:nvCxnSpPr>
        <p:spPr>
          <a:xfrm>
            <a:off x="5832389" y="0"/>
            <a:ext cx="0" cy="469556"/>
          </a:xfrm>
          <a:prstGeom prst="straightConnector1">
            <a:avLst/>
          </a:prstGeom>
          <a:noFill/>
          <a:ln cap="flat" cmpd="sng" w="9525">
            <a:solidFill>
              <a:schemeClr val="accent2"/>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9ea7820d3d_0_6:notes"/>
          <p:cNvSpPr/>
          <p:nvPr>
            <p:ph idx="2" type="sldImg"/>
          </p:nvPr>
        </p:nvSpPr>
        <p:spPr>
          <a:xfrm>
            <a:off x="407987" y="696912"/>
            <a:ext cx="6194400" cy="34863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9ea7820d3d_0_6:notes"/>
          <p:cNvSpPr txBox="1"/>
          <p:nvPr>
            <p:ph idx="1" type="body"/>
          </p:nvPr>
        </p:nvSpPr>
        <p:spPr>
          <a:xfrm>
            <a:off x="407987" y="4415789"/>
            <a:ext cx="61944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a40bdf37f7_0_727:notes"/>
          <p:cNvSpPr/>
          <p:nvPr>
            <p:ph idx="2" type="sldImg"/>
          </p:nvPr>
        </p:nvSpPr>
        <p:spPr>
          <a:xfrm>
            <a:off x="407987" y="696912"/>
            <a:ext cx="6194400" cy="34863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a40bdf37f7_0_727:notes"/>
          <p:cNvSpPr txBox="1"/>
          <p:nvPr>
            <p:ph idx="1" type="body"/>
          </p:nvPr>
        </p:nvSpPr>
        <p:spPr>
          <a:xfrm>
            <a:off x="407987" y="4415789"/>
            <a:ext cx="61944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400">
                <a:solidFill>
                  <a:srgbClr val="205CA0"/>
                </a:solidFill>
              </a:rPr>
              <a:t>Your customers may not like </a:t>
            </a:r>
            <a:r>
              <a:rPr i="1" lang="en-US" sz="1400">
                <a:solidFill>
                  <a:srgbClr val="205CA0"/>
                </a:solidFill>
              </a:rPr>
              <a:t>why</a:t>
            </a:r>
            <a:r>
              <a:rPr lang="en-US" sz="1400">
                <a:solidFill>
                  <a:srgbClr val="205CA0"/>
                </a:solidFill>
              </a:rPr>
              <a:t> they’ve shifted certain parts of their lives online, but the majority of them like some of those shifts, themselves, enough to make it permanent.</a:t>
            </a:r>
            <a:endParaRPr sz="1400">
              <a:solidFill>
                <a:srgbClr val="205CA0"/>
              </a:solidFill>
            </a:endParaRPr>
          </a:p>
          <a:p>
            <a:pPr indent="0" lvl="0" marL="0" rtl="0" algn="l">
              <a:spcBef>
                <a:spcPts val="0"/>
              </a:spcBef>
              <a:spcAft>
                <a:spcPts val="0"/>
              </a:spcAft>
              <a:buClr>
                <a:schemeClr val="dk1"/>
              </a:buClr>
              <a:buSzPts val="1100"/>
              <a:buFont typeface="Arial"/>
              <a:buNone/>
            </a:pPr>
            <a:r>
              <a:t/>
            </a:r>
            <a:endParaRPr sz="1400">
              <a:solidFill>
                <a:srgbClr val="205CA0"/>
              </a:solidFill>
            </a:endParaRPr>
          </a:p>
          <a:p>
            <a:pPr indent="0" lvl="0" marL="0" rtl="0" algn="l">
              <a:spcBef>
                <a:spcPts val="0"/>
              </a:spcBef>
              <a:spcAft>
                <a:spcPts val="0"/>
              </a:spcAft>
              <a:buClr>
                <a:schemeClr val="dk1"/>
              </a:buClr>
              <a:buSzPts val="1100"/>
              <a:buFont typeface="Arial"/>
              <a:buNone/>
            </a:pPr>
            <a:r>
              <a:rPr lang="en-US" sz="1400">
                <a:solidFill>
                  <a:srgbClr val="205CA0"/>
                </a:solidFill>
              </a:rPr>
              <a:t>Over two-thirds of our survey respondents said they’re online more often than they’re not, and it seems that trend is here to stay. The predictable rise in in the share of customer/company interactions that take place online — which hit a tipping point by skyrocketing to approximately six in ten this year — is expected to persist in 2021. Asked explicitly about their expectations for post-pandemic habits, 58% of consumers expect to conduct more online shopping than they did before our current crisis, and 80% of business buyers say they’ll conduct more business online.</a:t>
            </a:r>
            <a:endParaRPr sz="1400">
              <a:solidFill>
                <a:srgbClr val="205CA0"/>
              </a:solidFill>
            </a:endParaRPr>
          </a:p>
          <a:p>
            <a:pPr indent="0" lvl="0" marL="0" rtl="0" algn="l">
              <a:spcBef>
                <a:spcPts val="0"/>
              </a:spcBef>
              <a:spcAft>
                <a:spcPts val="0"/>
              </a:spcAft>
              <a:buClr>
                <a:schemeClr val="dk1"/>
              </a:buClr>
              <a:buSzPts val="1100"/>
              <a:buFont typeface="Arial"/>
              <a:buNone/>
            </a:pPr>
            <a:r>
              <a:t/>
            </a:r>
            <a:endParaRPr sz="1400">
              <a:solidFill>
                <a:srgbClr val="205CA0"/>
              </a:solidFill>
            </a:endParaRPr>
          </a:p>
          <a:p>
            <a:pPr indent="0" lvl="0" marL="0" rtl="0" algn="l">
              <a:spcBef>
                <a:spcPts val="0"/>
              </a:spcBef>
              <a:spcAft>
                <a:spcPts val="0"/>
              </a:spcAft>
              <a:buNone/>
            </a:pPr>
            <a:r>
              <a:rPr lang="en-US" sz="1400">
                <a:solidFill>
                  <a:srgbClr val="205CA0"/>
                </a:solidFill>
              </a:rPr>
              <a:t>So the obvious question for companies is, are you building the capabilities — be it in terms of technologies, organizational structure, processes, or otherwise — that will keep an increasingly online customer base engaged and loyal</a:t>
            </a:r>
            <a:r>
              <a:rPr lang="en-US" sz="1400">
                <a:solidFill>
                  <a:srgbClr val="205CA0"/>
                </a:solidFill>
              </a:rPr>
              <a:t>?</a:t>
            </a:r>
            <a:endParaRPr sz="1400">
              <a:solidFill>
                <a:srgbClr val="205CA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a40bdf37f7_0_803:notes"/>
          <p:cNvSpPr txBox="1"/>
          <p:nvPr>
            <p:ph idx="1" type="body"/>
          </p:nvPr>
        </p:nvSpPr>
        <p:spPr>
          <a:xfrm>
            <a:off x="701040" y="4473893"/>
            <a:ext cx="5608200" cy="3660600"/>
          </a:xfrm>
          <a:prstGeom prst="rect">
            <a:avLst/>
          </a:prstGeom>
          <a:noFill/>
          <a:ln>
            <a:noFill/>
          </a:ln>
        </p:spPr>
        <p:txBody>
          <a:bodyPr anchorCtr="0" anchor="ctr" bIns="93275" lIns="93275" spcFirstLastPara="1" rIns="93275" wrap="square" tIns="93275">
            <a:noAutofit/>
          </a:bodyPr>
          <a:lstStyle/>
          <a:p>
            <a:pPr indent="0" lvl="0" marL="0" rtl="0" algn="l">
              <a:spcBef>
                <a:spcPts val="0"/>
              </a:spcBef>
              <a:spcAft>
                <a:spcPts val="0"/>
              </a:spcAft>
              <a:buClr>
                <a:schemeClr val="dk1"/>
              </a:buClr>
              <a:buSzPts val="1100"/>
              <a:buFont typeface="Arial"/>
              <a:buNone/>
            </a:pPr>
            <a:r>
              <a:rPr lang="en-US">
                <a:solidFill>
                  <a:srgbClr val="205CA0"/>
                </a:solidFill>
              </a:rPr>
              <a:t>Your customers don’t just expect that you’re embarking on digital transformation of your own, but that the pandemic has accelerated and amplified your plans.</a:t>
            </a:r>
            <a:endParaRPr>
              <a:solidFill>
                <a:srgbClr val="205CA0"/>
              </a:solidFill>
            </a:endParaRPr>
          </a:p>
          <a:p>
            <a:pPr indent="0" lvl="0" marL="0" rtl="0" algn="l">
              <a:spcBef>
                <a:spcPts val="0"/>
              </a:spcBef>
              <a:spcAft>
                <a:spcPts val="0"/>
              </a:spcAft>
              <a:buClr>
                <a:schemeClr val="dk1"/>
              </a:buClr>
              <a:buSzPts val="1100"/>
              <a:buFont typeface="Arial"/>
              <a:buNone/>
            </a:pPr>
            <a:r>
              <a:t/>
            </a:r>
            <a:endParaRPr>
              <a:solidFill>
                <a:srgbClr val="205CA0"/>
              </a:solidFill>
            </a:endParaRPr>
          </a:p>
          <a:p>
            <a:pPr indent="0" lvl="0" marL="0" rtl="0" algn="l">
              <a:spcBef>
                <a:spcPts val="0"/>
              </a:spcBef>
              <a:spcAft>
                <a:spcPts val="0"/>
              </a:spcAft>
              <a:buNone/>
            </a:pPr>
            <a:r>
              <a:rPr lang="en-US">
                <a:solidFill>
                  <a:srgbClr val="205CA0"/>
                </a:solidFill>
              </a:rPr>
              <a:t>But it’s not as simple as flipping the digital transformation switch. Many businesses fail at this because they pour new technology over old thinking. These systems were designed in a world that was analog and product-centric. Now the world is digital-first and customer-centric. You can’t simply digitize the analog and expect major transformation to happen. You’ve got to reinvent it. True digital transformation is when, bearing in mind everything you know, you approach the product from first principles. What you end up with is a different answer than the analog and, in many cases, a much better experience. That’s what’s going to happen in every industry.</a:t>
            </a:r>
            <a:endParaRPr>
              <a:solidFill>
                <a:srgbClr val="205CA0"/>
              </a:solidFill>
            </a:endParaRPr>
          </a:p>
        </p:txBody>
      </p:sp>
      <p:sp>
        <p:nvSpPr>
          <p:cNvPr id="716" name="Google Shape;716;ga40bdf37f7_0_803:notes"/>
          <p:cNvSpPr/>
          <p:nvPr>
            <p:ph idx="2" type="sldImg"/>
          </p:nvPr>
        </p:nvSpPr>
        <p:spPr>
          <a:xfrm>
            <a:off x="701770" y="1162050"/>
            <a:ext cx="5607000" cy="3137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a40bdf37f7_0_867:notes"/>
          <p:cNvSpPr txBox="1"/>
          <p:nvPr>
            <p:ph idx="1" type="body"/>
          </p:nvPr>
        </p:nvSpPr>
        <p:spPr>
          <a:xfrm>
            <a:off x="407987" y="4415790"/>
            <a:ext cx="6194400" cy="41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205CA0"/>
                </a:solidFill>
              </a:rPr>
              <a:t>The advances we’ve seen in technology over the past decade, in particular, can go unappreciated given just how commonplace in our everyday lives they’ve become. But many of them are truly awe-inspiring and it’s worth taking a step back. The roll out of 4G networks gave us access to unprecedented processing power in our pockets. Instagram, TikTok, and other social networks gave us new ways to connect with brands, friends, and loved ones. Cloud computing untethered us from our desktops and gave us instant access, anywhere, to the information we need (Where would we be without Google Docs?). IBM’s Watson beat contestants on “Jeopardy.”</a:t>
            </a:r>
            <a:endParaRPr>
              <a:solidFill>
                <a:srgbClr val="205CA0"/>
              </a:solidFill>
            </a:endParaRPr>
          </a:p>
          <a:p>
            <a:pPr indent="0" lvl="0" marL="0" rtl="0" algn="l">
              <a:spcBef>
                <a:spcPts val="0"/>
              </a:spcBef>
              <a:spcAft>
                <a:spcPts val="0"/>
              </a:spcAft>
              <a:buNone/>
            </a:pPr>
            <a:r>
              <a:t/>
            </a:r>
            <a:endParaRPr>
              <a:solidFill>
                <a:srgbClr val="205CA0"/>
              </a:solidFill>
            </a:endParaRPr>
          </a:p>
          <a:p>
            <a:pPr indent="0" lvl="0" marL="0" rtl="0" algn="l">
              <a:spcBef>
                <a:spcPts val="0"/>
              </a:spcBef>
              <a:spcAft>
                <a:spcPts val="0"/>
              </a:spcAft>
              <a:buNone/>
            </a:pPr>
            <a:r>
              <a:rPr lang="en-US">
                <a:solidFill>
                  <a:srgbClr val="205CA0"/>
                </a:solidFill>
              </a:rPr>
              <a:t>Used to a common stream of innovation, customers’ standards for what constitutes a true breakthrough are much higher than they used to be, raising the bar for companies</a:t>
            </a:r>
            <a:r>
              <a:rPr lang="en-US" sz="1500">
                <a:solidFill>
                  <a:schemeClr val="dk1"/>
                </a:solidFill>
              </a:rPr>
              <a:t>.</a:t>
            </a:r>
            <a:endParaRPr>
              <a:solidFill>
                <a:srgbClr val="205CA0"/>
              </a:solidFill>
            </a:endParaRPr>
          </a:p>
        </p:txBody>
      </p:sp>
      <p:sp>
        <p:nvSpPr>
          <p:cNvPr id="742" name="Google Shape;742;ga40bdf37f7_0_867:notes"/>
          <p:cNvSpPr/>
          <p:nvPr>
            <p:ph idx="2" type="sldImg"/>
          </p:nvPr>
        </p:nvSpPr>
        <p:spPr>
          <a:xfrm>
            <a:off x="407988" y="696913"/>
            <a:ext cx="61944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a40bdf37f7_0_872:notes"/>
          <p:cNvSpPr txBox="1"/>
          <p:nvPr>
            <p:ph idx="1" type="body"/>
          </p:nvPr>
        </p:nvSpPr>
        <p:spPr>
          <a:xfrm>
            <a:off x="701040" y="4473893"/>
            <a:ext cx="5608200" cy="3660600"/>
          </a:xfrm>
          <a:prstGeom prst="rect">
            <a:avLst/>
          </a:prstGeom>
          <a:noFill/>
          <a:ln>
            <a:noFill/>
          </a:ln>
        </p:spPr>
        <p:txBody>
          <a:bodyPr anchorCtr="0" anchor="ctr" bIns="93275" lIns="93275" spcFirstLastPara="1" rIns="93275" wrap="square" tIns="93275">
            <a:noAutofit/>
          </a:bodyPr>
          <a:lstStyle/>
          <a:p>
            <a:pPr indent="0" lvl="0" marL="0" rtl="0" algn="l">
              <a:spcBef>
                <a:spcPts val="0"/>
              </a:spcBef>
              <a:spcAft>
                <a:spcPts val="0"/>
              </a:spcAft>
              <a:buNone/>
            </a:pPr>
            <a:r>
              <a:rPr lang="en-US">
                <a:solidFill>
                  <a:srgbClr val="205CA0"/>
                </a:solidFill>
              </a:rPr>
              <a:t>When we think of innovation, our minds often turn immediately to new products and services. To be sure, more than half of customers expect new items that reflect our current environment. Who’d ever think, for instance, that Hanes would sell ten-packs of cotton face masks?</a:t>
            </a:r>
            <a:endParaRPr>
              <a:solidFill>
                <a:srgbClr val="205CA0"/>
              </a:solidFill>
            </a:endParaRPr>
          </a:p>
          <a:p>
            <a:pPr indent="0" lvl="0" marL="0" rtl="0" algn="l">
              <a:spcBef>
                <a:spcPts val="0"/>
              </a:spcBef>
              <a:spcAft>
                <a:spcPts val="0"/>
              </a:spcAft>
              <a:buNone/>
            </a:pPr>
            <a:r>
              <a:t/>
            </a:r>
            <a:endParaRPr>
              <a:solidFill>
                <a:srgbClr val="205CA0"/>
              </a:solidFill>
            </a:endParaRPr>
          </a:p>
          <a:p>
            <a:pPr indent="0" lvl="0" marL="0" rtl="0" algn="l">
              <a:spcBef>
                <a:spcPts val="0"/>
              </a:spcBef>
              <a:spcAft>
                <a:spcPts val="0"/>
              </a:spcAft>
              <a:buNone/>
            </a:pPr>
            <a:r>
              <a:rPr lang="en-US">
                <a:solidFill>
                  <a:srgbClr val="205CA0"/>
                </a:solidFill>
              </a:rPr>
              <a:t>But the pandemic demands that we think a step beyond this. Loyal customers stick with companies due to a combination of products/services and, experiences. So even more than they want new products, customers want new ways to experience the existing products they’ve loved all along. And just like everything in 2020, these new ways are primarily digital in nature.</a:t>
            </a:r>
            <a:endParaRPr>
              <a:solidFill>
                <a:srgbClr val="205CA0"/>
              </a:solidFill>
            </a:endParaRPr>
          </a:p>
          <a:p>
            <a:pPr indent="0" lvl="0" marL="0" rtl="0" algn="l">
              <a:spcBef>
                <a:spcPts val="0"/>
              </a:spcBef>
              <a:spcAft>
                <a:spcPts val="0"/>
              </a:spcAft>
              <a:buNone/>
            </a:pPr>
            <a:r>
              <a:t/>
            </a:r>
            <a:endParaRPr>
              <a:solidFill>
                <a:srgbClr val="205CA0"/>
              </a:solidFill>
            </a:endParaRPr>
          </a:p>
          <a:p>
            <a:pPr indent="0" lvl="0" marL="0" rtl="0" algn="l">
              <a:spcBef>
                <a:spcPts val="0"/>
              </a:spcBef>
              <a:spcAft>
                <a:spcPts val="0"/>
              </a:spcAft>
              <a:buNone/>
            </a:pPr>
            <a:r>
              <a:rPr lang="en-US">
                <a:solidFill>
                  <a:srgbClr val="205CA0"/>
                </a:solidFill>
              </a:rPr>
              <a:t>We see innovative ways that businesses have met this demand. Movie theaters have turned their parking lots into drive-ins. Restaurants have replaced paper menus with digital ones accessed through QR codes.</a:t>
            </a:r>
            <a:endParaRPr>
              <a:solidFill>
                <a:srgbClr val="205CA0"/>
              </a:solidFill>
            </a:endParaRPr>
          </a:p>
          <a:p>
            <a:pPr indent="0" lvl="0" marL="0" rtl="0" algn="l">
              <a:spcBef>
                <a:spcPts val="0"/>
              </a:spcBef>
              <a:spcAft>
                <a:spcPts val="0"/>
              </a:spcAft>
              <a:buNone/>
            </a:pPr>
            <a:r>
              <a:t/>
            </a:r>
            <a:endParaRPr>
              <a:solidFill>
                <a:srgbClr val="205CA0"/>
              </a:solidFill>
            </a:endParaRPr>
          </a:p>
          <a:p>
            <a:pPr indent="0" lvl="0" marL="0" rtl="0" algn="l">
              <a:spcBef>
                <a:spcPts val="0"/>
              </a:spcBef>
              <a:spcAft>
                <a:spcPts val="0"/>
              </a:spcAft>
              <a:buNone/>
            </a:pPr>
            <a:r>
              <a:rPr lang="en-US">
                <a:solidFill>
                  <a:srgbClr val="205CA0"/>
                </a:solidFill>
              </a:rPr>
              <a:t>Let’s do a deep dive on a particular example...</a:t>
            </a:r>
            <a:endParaRPr>
              <a:solidFill>
                <a:srgbClr val="205CA0"/>
              </a:solidFill>
            </a:endParaRPr>
          </a:p>
        </p:txBody>
      </p:sp>
      <p:sp>
        <p:nvSpPr>
          <p:cNvPr id="747" name="Google Shape;747;ga40bdf37f7_0_872:notes"/>
          <p:cNvSpPr/>
          <p:nvPr>
            <p:ph idx="2" type="sldImg"/>
          </p:nvPr>
        </p:nvSpPr>
        <p:spPr>
          <a:xfrm>
            <a:off x="701770" y="1162050"/>
            <a:ext cx="5607000" cy="3137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a40bdf37f7_0_913:notes"/>
          <p:cNvSpPr/>
          <p:nvPr>
            <p:ph idx="2" type="sldImg"/>
          </p:nvPr>
        </p:nvSpPr>
        <p:spPr>
          <a:xfrm>
            <a:off x="407988" y="696913"/>
            <a:ext cx="61944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accent2"/>
            </a:solidFill>
            <a:prstDash val="solid"/>
            <a:round/>
            <a:headEnd len="sm" w="sm" type="none"/>
            <a:tailEnd len="sm" w="sm" type="none"/>
          </a:ln>
        </p:spPr>
      </p:sp>
      <p:sp>
        <p:nvSpPr>
          <p:cNvPr id="779" name="Google Shape;779;ga40bdf37f7_0_913:notes"/>
          <p:cNvSpPr txBox="1"/>
          <p:nvPr>
            <p:ph idx="1" type="body"/>
          </p:nvPr>
        </p:nvSpPr>
        <p:spPr>
          <a:xfrm>
            <a:off x="407987" y="4415790"/>
            <a:ext cx="6194400" cy="4183500"/>
          </a:xfrm>
          <a:prstGeom prst="rect">
            <a:avLst/>
          </a:prstGeom>
          <a:noFill/>
          <a:ln>
            <a:noFill/>
          </a:ln>
        </p:spPr>
        <p:txBody>
          <a:bodyPr anchorCtr="0" anchor="t" bIns="46575" lIns="93175" spcFirstLastPara="1" rIns="93175" wrap="square" tIns="46575">
            <a:noAutofit/>
          </a:bodyPr>
          <a:lstStyle/>
          <a:p>
            <a:pPr indent="0" lvl="0" marL="0" rtl="0" algn="l">
              <a:lnSpc>
                <a:spcPct val="115000"/>
              </a:lnSpc>
              <a:spcBef>
                <a:spcPts val="0"/>
              </a:spcBef>
              <a:spcAft>
                <a:spcPts val="0"/>
              </a:spcAft>
              <a:buClr>
                <a:srgbClr val="205CA0"/>
              </a:buClr>
              <a:buSzPts val="1000"/>
              <a:buFont typeface="Arial"/>
              <a:buNone/>
            </a:pPr>
            <a:r>
              <a:rPr lang="en-US">
                <a:solidFill>
                  <a:srgbClr val="205CA0"/>
                </a:solidFill>
              </a:rPr>
              <a:t>Esri is the global market leader in map technology, specifically ArcGIS, the world's most powerful mapping and spatial analytics software used to reveal deeper insight into data.  By connecting everyone, everywhere through a common visual language, Esri helps organizations create positive change in industry and society, especially during times of disasters and crisis.</a:t>
            </a:r>
            <a:endParaRPr>
              <a:solidFill>
                <a:srgbClr val="205CA0"/>
              </a:solidFill>
            </a:endParaRPr>
          </a:p>
          <a:p>
            <a:pPr indent="0" lvl="0" marL="0" rtl="0" algn="l">
              <a:lnSpc>
                <a:spcPct val="115000"/>
              </a:lnSpc>
              <a:spcBef>
                <a:spcPts val="0"/>
              </a:spcBef>
              <a:spcAft>
                <a:spcPts val="0"/>
              </a:spcAft>
              <a:buClr>
                <a:srgbClr val="205CA0"/>
              </a:buClr>
              <a:buSzPts val="1000"/>
              <a:buFont typeface="Arial"/>
              <a:buNone/>
            </a:pPr>
            <a:r>
              <a:t/>
            </a:r>
            <a:endParaRPr>
              <a:solidFill>
                <a:srgbClr val="205CA0"/>
              </a:solidFill>
            </a:endParaRPr>
          </a:p>
          <a:p>
            <a:pPr indent="0" lvl="0" marL="0" rtl="0" algn="l">
              <a:lnSpc>
                <a:spcPct val="115000"/>
              </a:lnSpc>
              <a:spcBef>
                <a:spcPts val="0"/>
              </a:spcBef>
              <a:spcAft>
                <a:spcPts val="0"/>
              </a:spcAft>
              <a:buClr>
                <a:srgbClr val="205CA0"/>
              </a:buClr>
              <a:buSzPts val="1000"/>
              <a:buFont typeface="Arial"/>
              <a:buNone/>
            </a:pPr>
            <a:r>
              <a:rPr lang="en-US">
                <a:solidFill>
                  <a:srgbClr val="205CA0"/>
                </a:solidFill>
              </a:rPr>
              <a:t>Amidst COVID-19, Esri had to pivot their technology usage because of a huge surge in demand for tracing software. The Salesforce platform allowed the company to build an intake process to help funnel data mapping requests into their crisis response teams.  All of this information flows into Service Cloud to help track, manage, and report on these cases. This 360-degree view starts as soon as a prospect engages via the company’s website and intake form. With Pardot, every new lead is scored and assigned to a team based on location.</a:t>
            </a:r>
            <a:endParaRPr>
              <a:solidFill>
                <a:srgbClr val="205CA0"/>
              </a:solidFill>
            </a:endParaRPr>
          </a:p>
          <a:p>
            <a:pPr indent="0" lvl="0" marL="0" rtl="0" algn="l">
              <a:lnSpc>
                <a:spcPct val="115000"/>
              </a:lnSpc>
              <a:spcBef>
                <a:spcPts val="0"/>
              </a:spcBef>
              <a:spcAft>
                <a:spcPts val="0"/>
              </a:spcAft>
              <a:buClr>
                <a:srgbClr val="205CA0"/>
              </a:buClr>
              <a:buSzPts val="1000"/>
              <a:buFont typeface="Arial"/>
              <a:buNone/>
            </a:pPr>
            <a:r>
              <a:t/>
            </a:r>
            <a:endParaRPr>
              <a:solidFill>
                <a:srgbClr val="205CA0"/>
              </a:solidFill>
            </a:endParaRPr>
          </a:p>
          <a:p>
            <a:pPr indent="0" lvl="0" marL="0" rtl="0" algn="l">
              <a:lnSpc>
                <a:spcPct val="115000"/>
              </a:lnSpc>
              <a:spcBef>
                <a:spcPts val="0"/>
              </a:spcBef>
              <a:spcAft>
                <a:spcPts val="0"/>
              </a:spcAft>
              <a:buClr>
                <a:srgbClr val="205CA0"/>
              </a:buClr>
              <a:buSzPts val="1000"/>
              <a:buNone/>
            </a:pPr>
            <a:r>
              <a:rPr lang="en-US">
                <a:solidFill>
                  <a:srgbClr val="205CA0"/>
                </a:solidFill>
              </a:rPr>
              <a:t>After deploying this solution, Esri has seen an increase volume in requests from various government agencies, technology companies, and over 130 countries to help fight the pandemic supporting both the World Health Organization and FEMA, as well as the John Hopkins Covid Map.</a:t>
            </a:r>
            <a:endParaRPr>
              <a:solidFill>
                <a:srgbClr val="205CA0"/>
              </a:solidFill>
              <a:highlight>
                <a:srgbClr val="F0F1F2"/>
              </a:highligh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a40bdf37f7_0_934:notes"/>
          <p:cNvSpPr/>
          <p:nvPr>
            <p:ph idx="2" type="sldImg"/>
          </p:nvPr>
        </p:nvSpPr>
        <p:spPr>
          <a:xfrm>
            <a:off x="407987" y="696912"/>
            <a:ext cx="6194400" cy="3486300"/>
          </a:xfrm>
          <a:custGeom>
            <a:rect b="b" l="l" r="r" t="t"/>
            <a:pathLst>
              <a:path extrusionOk="0" h="120000" w="120000">
                <a:moveTo>
                  <a:pt x="0" y="0"/>
                </a:moveTo>
                <a:lnTo>
                  <a:pt x="120000" y="0"/>
                </a:lnTo>
                <a:lnTo>
                  <a:pt x="120000" y="120000"/>
                </a:lnTo>
                <a:lnTo>
                  <a:pt x="0" y="120000"/>
                </a:lnTo>
                <a:close/>
              </a:path>
            </a:pathLst>
          </a:custGeom>
        </p:spPr>
      </p:sp>
      <p:sp>
        <p:nvSpPr>
          <p:cNvPr id="798" name="Google Shape;798;ga40bdf37f7_0_934:notes"/>
          <p:cNvSpPr txBox="1"/>
          <p:nvPr>
            <p:ph idx="1" type="body"/>
          </p:nvPr>
        </p:nvSpPr>
        <p:spPr>
          <a:xfrm>
            <a:off x="407987" y="4415789"/>
            <a:ext cx="61944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solidFill>
                  <a:srgbClr val="205CA0"/>
                </a:solidFill>
              </a:rPr>
              <a:t>Increasingly, innovation is being driven by AI. Think of what’s been made possible in our lives, for example, thanks to Siri and Alexa, or the notifications we get from Google Maps or Waze to leave on time to beat traffic, or the music Spotify recommends that we try.</a:t>
            </a:r>
            <a:endParaRPr sz="1400">
              <a:solidFill>
                <a:srgbClr val="205CA0"/>
              </a:solidFill>
            </a:endParaRPr>
          </a:p>
          <a:p>
            <a:pPr indent="0" lvl="0" marL="0" rtl="0" algn="l">
              <a:spcBef>
                <a:spcPts val="0"/>
              </a:spcBef>
              <a:spcAft>
                <a:spcPts val="0"/>
              </a:spcAft>
              <a:buNone/>
            </a:pPr>
            <a:r>
              <a:t/>
            </a:r>
            <a:endParaRPr sz="1400">
              <a:solidFill>
                <a:srgbClr val="205CA0"/>
              </a:solidFill>
            </a:endParaRPr>
          </a:p>
          <a:p>
            <a:pPr indent="0" lvl="0" marL="0" rtl="0" algn="l">
              <a:spcBef>
                <a:spcPts val="0"/>
              </a:spcBef>
              <a:spcAft>
                <a:spcPts val="0"/>
              </a:spcAft>
              <a:buNone/>
            </a:pPr>
            <a:r>
              <a:rPr lang="en-US" sz="1400">
                <a:solidFill>
                  <a:srgbClr val="205CA0"/>
                </a:solidFill>
              </a:rPr>
              <a:t>The reality is, AI is embedded in nearly all of our daily lives whether we know it or not. Since 2019, the share of customers who recognize at least one example of AI they use every day rose significantly.</a:t>
            </a:r>
            <a:endParaRPr sz="1400">
              <a:solidFill>
                <a:srgbClr val="205CA0"/>
              </a:solidFill>
            </a:endParaRPr>
          </a:p>
          <a:p>
            <a:pPr indent="0" lvl="0" marL="0" rtl="0" algn="l">
              <a:spcBef>
                <a:spcPts val="0"/>
              </a:spcBef>
              <a:spcAft>
                <a:spcPts val="0"/>
              </a:spcAft>
              <a:buNone/>
            </a:pPr>
            <a:r>
              <a:t/>
            </a:r>
            <a:endParaRPr sz="1400">
              <a:solidFill>
                <a:srgbClr val="205CA0"/>
              </a:solidFill>
            </a:endParaRPr>
          </a:p>
          <a:p>
            <a:pPr indent="0" lvl="0" marL="0" rtl="0" algn="l">
              <a:spcBef>
                <a:spcPts val="0"/>
              </a:spcBef>
              <a:spcAft>
                <a:spcPts val="0"/>
              </a:spcAft>
              <a:buNone/>
            </a:pPr>
            <a:r>
              <a:rPr lang="en-US" sz="1400">
                <a:solidFill>
                  <a:srgbClr val="205CA0"/>
                </a:solidFill>
              </a:rPr>
              <a:t>Younger generations are particularly open to the use of AI to improve their experiences, but even a majority of baby boomers shares the sentiment.</a:t>
            </a:r>
            <a:endParaRPr sz="1400">
              <a:solidFill>
                <a:srgbClr val="205CA0"/>
              </a:solidFill>
            </a:endParaRPr>
          </a:p>
          <a:p>
            <a:pPr indent="0" lvl="0" marL="0" rtl="0" algn="l">
              <a:spcBef>
                <a:spcPts val="0"/>
              </a:spcBef>
              <a:spcAft>
                <a:spcPts val="0"/>
              </a:spcAft>
              <a:buNone/>
            </a:pPr>
            <a:r>
              <a:t/>
            </a:r>
            <a:endParaRPr sz="1400">
              <a:solidFill>
                <a:srgbClr val="205CA0"/>
              </a:solidFill>
            </a:endParaRPr>
          </a:p>
          <a:p>
            <a:pPr indent="0" lvl="0" marL="0" rtl="0" algn="l">
              <a:spcBef>
                <a:spcPts val="0"/>
              </a:spcBef>
              <a:spcAft>
                <a:spcPts val="0"/>
              </a:spcAft>
              <a:buNone/>
            </a:pPr>
            <a:r>
              <a:rPr lang="en-US" sz="1400">
                <a:solidFill>
                  <a:srgbClr val="205CA0"/>
                </a:solidFill>
              </a:rPr>
              <a:t>A natural question is not if AI can play a role in your digital transformation strategy, but how. It’s a million (or more) dollar question: A minority of sales, service, and marketing leaders surveyed for recent Salesforce studies claim to have completely defined AI strategies.</a:t>
            </a:r>
            <a:endParaRPr sz="1400">
              <a:solidFill>
                <a:srgbClr val="205CA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a40bdf37f7_0_983:notes"/>
          <p:cNvSpPr txBox="1"/>
          <p:nvPr>
            <p:ph idx="1" type="body"/>
          </p:nvPr>
        </p:nvSpPr>
        <p:spPr>
          <a:xfrm>
            <a:off x="407987" y="4415790"/>
            <a:ext cx="6194400" cy="41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205CA0"/>
                </a:solidFill>
              </a:rPr>
              <a:t>We’ve talked a lot about what customer engagement looks like today. But if you take one thing away from my presentation it’s this: engagements can not be thought of in the individual, one-off sense — to truly meet customer expectations, individual engagements must be thought of as parts of a holistic experience, with each interaction informing the next.</a:t>
            </a:r>
            <a:endParaRPr>
              <a:solidFill>
                <a:srgbClr val="205CA0"/>
              </a:solidFill>
            </a:endParaRPr>
          </a:p>
        </p:txBody>
      </p:sp>
      <p:sp>
        <p:nvSpPr>
          <p:cNvPr id="836" name="Google Shape;836;ga40bdf37f7_0_983:notes"/>
          <p:cNvSpPr/>
          <p:nvPr>
            <p:ph idx="2" type="sldImg"/>
          </p:nvPr>
        </p:nvSpPr>
        <p:spPr>
          <a:xfrm>
            <a:off x="407988" y="696913"/>
            <a:ext cx="61944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a40bdf37f7_0_1645:notes"/>
          <p:cNvSpPr/>
          <p:nvPr>
            <p:ph idx="2" type="sldImg"/>
          </p:nvPr>
        </p:nvSpPr>
        <p:spPr>
          <a:xfrm>
            <a:off x="407987" y="696912"/>
            <a:ext cx="6194400" cy="3486300"/>
          </a:xfrm>
          <a:custGeom>
            <a:rect b="b" l="l" r="r" t="t"/>
            <a:pathLst>
              <a:path extrusionOk="0" h="120000" w="120000">
                <a:moveTo>
                  <a:pt x="0" y="0"/>
                </a:moveTo>
                <a:lnTo>
                  <a:pt x="120000" y="0"/>
                </a:lnTo>
                <a:lnTo>
                  <a:pt x="120000" y="120000"/>
                </a:lnTo>
                <a:lnTo>
                  <a:pt x="0" y="120000"/>
                </a:lnTo>
                <a:close/>
              </a:path>
            </a:pathLst>
          </a:custGeom>
        </p:spPr>
      </p:sp>
      <p:sp>
        <p:nvSpPr>
          <p:cNvPr id="841" name="Google Shape;841;ga40bdf37f7_0_1645:notes"/>
          <p:cNvSpPr txBox="1"/>
          <p:nvPr>
            <p:ph idx="1" type="body"/>
          </p:nvPr>
        </p:nvSpPr>
        <p:spPr>
          <a:xfrm>
            <a:off x="407987" y="4415789"/>
            <a:ext cx="61944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400">
                <a:solidFill>
                  <a:srgbClr val="205CA0"/>
                </a:solidFill>
              </a:rPr>
              <a:t>Think of the difference between an acquaintance and a friend. An acquaintance may know a little about you — your name, your job, which city you live in — but they don’t have the full understanding of your personality, your quirks, your needs. True understanding is impossible between acquaintances, whereas true friends know each other well enough to understand what makes them happy, what soothes them, and ultimately what they need. In other words, friends empathize with each other.They support each other, give advice, and demonstrate concern for what’s best for them.</a:t>
            </a:r>
            <a:endParaRPr sz="1400">
              <a:solidFill>
                <a:srgbClr val="205CA0"/>
              </a:solidFill>
            </a:endParaRPr>
          </a:p>
          <a:p>
            <a:pPr indent="0" lvl="0" marL="0" rtl="0" algn="l">
              <a:spcBef>
                <a:spcPts val="0"/>
              </a:spcBef>
              <a:spcAft>
                <a:spcPts val="0"/>
              </a:spcAft>
              <a:buClr>
                <a:schemeClr val="dk1"/>
              </a:buClr>
              <a:buSzPts val="1100"/>
              <a:buFont typeface="Arial"/>
              <a:buNone/>
            </a:pPr>
            <a:r>
              <a:t/>
            </a:r>
            <a:endParaRPr sz="1400">
              <a:solidFill>
                <a:srgbClr val="205CA0"/>
              </a:solidFill>
            </a:endParaRPr>
          </a:p>
          <a:p>
            <a:pPr indent="0" lvl="0" marL="0" rtl="0" algn="l">
              <a:spcBef>
                <a:spcPts val="0"/>
              </a:spcBef>
              <a:spcAft>
                <a:spcPts val="0"/>
              </a:spcAft>
              <a:buClr>
                <a:schemeClr val="dk1"/>
              </a:buClr>
              <a:buSzPts val="1100"/>
              <a:buFont typeface="Arial"/>
              <a:buNone/>
            </a:pPr>
            <a:r>
              <a:rPr lang="en-US" sz="1400">
                <a:solidFill>
                  <a:srgbClr val="205CA0"/>
                </a:solidFill>
              </a:rPr>
              <a:t>The same is true of the relationships between customers and brands — if on a more limited scale. In fact, 53% of customers say they feel an emotional connection to the brands they buy from the most. Customers expect their favorite companies to treat them like a unique individual with unique needs and expectations — such as when they receive an email with a personalized offer that complements a recent purchase, or when they get counsel on the best way to meet their business goals rather than straight product pitch.</a:t>
            </a:r>
            <a:endParaRPr sz="1400">
              <a:solidFill>
                <a:srgbClr val="205CA0"/>
              </a:solidFill>
            </a:endParaRPr>
          </a:p>
          <a:p>
            <a:pPr indent="0" lvl="0" marL="0" rtl="0" algn="l">
              <a:spcBef>
                <a:spcPts val="0"/>
              </a:spcBef>
              <a:spcAft>
                <a:spcPts val="0"/>
              </a:spcAft>
              <a:buClr>
                <a:schemeClr val="dk1"/>
              </a:buClr>
              <a:buSzPts val="1100"/>
              <a:buFont typeface="Arial"/>
              <a:buNone/>
            </a:pPr>
            <a:r>
              <a:t/>
            </a:r>
            <a:endParaRPr sz="1400">
              <a:solidFill>
                <a:srgbClr val="205CA0"/>
              </a:solidFill>
            </a:endParaRPr>
          </a:p>
          <a:p>
            <a:pPr indent="0" lvl="0" marL="0" rtl="0" algn="l">
              <a:spcBef>
                <a:spcPts val="0"/>
              </a:spcBef>
              <a:spcAft>
                <a:spcPts val="0"/>
              </a:spcAft>
              <a:buClr>
                <a:schemeClr val="dk1"/>
              </a:buClr>
              <a:buSzPts val="1100"/>
              <a:buFont typeface="Arial"/>
              <a:buNone/>
            </a:pPr>
            <a:r>
              <a:rPr lang="en-US" sz="1400">
                <a:solidFill>
                  <a:srgbClr val="205CA0"/>
                </a:solidFill>
              </a:rPr>
              <a:t>To take the metaphor a step further, think of a group of friends. They compliment each other, support each other, and in the best cases, band together to throw a surprise birthday party (or not, if they know you’ll hate it). Think of your sales, marketing, service, and ecommerce teams, and customers as a group of friend. Much like one friend may tell another that you had a bad day and may need some space, your customer service team may let your marketing team know of an open case and that they might want to hold off on sending that email until it’s resolved. This type of united front is a connected experience that matches how customers actually view brands: a single company, not disparate departments.</a:t>
            </a:r>
            <a:endParaRPr sz="1400">
              <a:solidFill>
                <a:srgbClr val="205CA0"/>
              </a:solidFill>
            </a:endParaRPr>
          </a:p>
          <a:p>
            <a:pPr indent="0" lvl="0" marL="0" rtl="0" algn="l">
              <a:spcBef>
                <a:spcPts val="0"/>
              </a:spcBef>
              <a:spcAft>
                <a:spcPts val="0"/>
              </a:spcAft>
              <a:buClr>
                <a:schemeClr val="dk1"/>
              </a:buClr>
              <a:buSzPts val="1100"/>
              <a:buFont typeface="Arial"/>
              <a:buNone/>
            </a:pPr>
            <a:r>
              <a:t/>
            </a:r>
            <a:endParaRPr sz="1400">
              <a:solidFill>
                <a:srgbClr val="205CA0"/>
              </a:solidFill>
            </a:endParaRPr>
          </a:p>
          <a:p>
            <a:pPr indent="0" lvl="0" marL="0" rtl="0" algn="l">
              <a:spcBef>
                <a:spcPts val="0"/>
              </a:spcBef>
              <a:spcAft>
                <a:spcPts val="0"/>
              </a:spcAft>
              <a:buNone/>
            </a:pPr>
            <a:r>
              <a:t/>
            </a:r>
            <a:endParaRPr sz="1500">
              <a:latin typeface="Salesforce Sans"/>
              <a:ea typeface="Salesforce Sans"/>
              <a:cs typeface="Salesforce Sans"/>
              <a:sym typeface="Salesforce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a40bdf37f7_0_2200:notes"/>
          <p:cNvSpPr/>
          <p:nvPr>
            <p:ph idx="2" type="sldImg"/>
          </p:nvPr>
        </p:nvSpPr>
        <p:spPr>
          <a:xfrm>
            <a:off x="407987" y="696912"/>
            <a:ext cx="6194400" cy="3486300"/>
          </a:xfrm>
          <a:custGeom>
            <a:rect b="b" l="l" r="r" t="t"/>
            <a:pathLst>
              <a:path extrusionOk="0" h="120000" w="120000">
                <a:moveTo>
                  <a:pt x="0" y="0"/>
                </a:moveTo>
                <a:lnTo>
                  <a:pt x="120000" y="0"/>
                </a:lnTo>
                <a:lnTo>
                  <a:pt x="120000" y="120000"/>
                </a:lnTo>
                <a:lnTo>
                  <a:pt x="0" y="120000"/>
                </a:lnTo>
                <a:close/>
              </a:path>
            </a:pathLst>
          </a:custGeom>
        </p:spPr>
      </p:sp>
      <p:sp>
        <p:nvSpPr>
          <p:cNvPr id="862" name="Google Shape;862;ga40bdf37f7_0_2200:notes"/>
          <p:cNvSpPr txBox="1"/>
          <p:nvPr>
            <p:ph idx="1" type="body"/>
          </p:nvPr>
        </p:nvSpPr>
        <p:spPr>
          <a:xfrm>
            <a:off x="407987" y="4415789"/>
            <a:ext cx="61944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400">
                <a:solidFill>
                  <a:srgbClr val="205CA0"/>
                </a:solidFill>
              </a:rPr>
              <a:t>In reality most companies aren’t meeting customers’ expectations for understanding, empathy, and connected experiences. </a:t>
            </a:r>
            <a:endParaRPr sz="1400">
              <a:solidFill>
                <a:srgbClr val="205CA0"/>
              </a:solidFill>
            </a:endParaRPr>
          </a:p>
          <a:p>
            <a:pPr indent="0" lvl="0" marL="0" rtl="0" algn="l">
              <a:spcBef>
                <a:spcPts val="0"/>
              </a:spcBef>
              <a:spcAft>
                <a:spcPts val="0"/>
              </a:spcAft>
              <a:buClr>
                <a:schemeClr val="dk1"/>
              </a:buClr>
              <a:buSzPts val="1100"/>
              <a:buFont typeface="Arial"/>
              <a:buNone/>
            </a:pPr>
            <a:r>
              <a:t/>
            </a:r>
            <a:endParaRPr sz="1400">
              <a:solidFill>
                <a:srgbClr val="205CA0"/>
              </a:solidFill>
            </a:endParaRPr>
          </a:p>
          <a:p>
            <a:pPr indent="0" lvl="0" marL="0" rtl="0" algn="l">
              <a:spcBef>
                <a:spcPts val="0"/>
              </a:spcBef>
              <a:spcAft>
                <a:spcPts val="0"/>
              </a:spcAft>
              <a:buNone/>
            </a:pPr>
            <a:r>
              <a:rPr lang="en-US" sz="1400">
                <a:solidFill>
                  <a:srgbClr val="205CA0"/>
                </a:solidFill>
              </a:rPr>
              <a:t>The roots of this disconnect are antiquated processes, organizational structures, and infrastructure that haven’t caught up with customers’ changing needs and expectations. This isn’t just a customer experience problem — it’s also an employee experience problem. If an organization doesn’t enable employees with the resources they need to live up to expectations, customers will suffer and ultimately defect. When employees are connected, however, the result is happier customers and more fluid operations.</a:t>
            </a:r>
            <a:endParaRPr sz="1400">
              <a:solidFill>
                <a:srgbClr val="205CA0"/>
              </a:solidFill>
            </a:endParaRPr>
          </a:p>
          <a:p>
            <a:pPr indent="0" lvl="0" marL="0" rtl="0" algn="l">
              <a:spcBef>
                <a:spcPts val="0"/>
              </a:spcBef>
              <a:spcAft>
                <a:spcPts val="0"/>
              </a:spcAft>
              <a:buNone/>
            </a:pPr>
            <a:r>
              <a:t/>
            </a:r>
            <a:endParaRPr sz="1400">
              <a:solidFill>
                <a:srgbClr val="205CA0"/>
              </a:solidFill>
            </a:endParaRPr>
          </a:p>
          <a:p>
            <a:pPr indent="0" lvl="0" marL="0" rtl="0" algn="l">
              <a:spcBef>
                <a:spcPts val="0"/>
              </a:spcBef>
              <a:spcAft>
                <a:spcPts val="0"/>
              </a:spcAft>
              <a:buNone/>
            </a:pPr>
            <a:r>
              <a:rPr lang="en-US" sz="1400">
                <a:solidFill>
                  <a:srgbClr val="205CA0"/>
                </a:solidFill>
              </a:rPr>
              <a:t>Let’s look at an example of what this looks like in practice...</a:t>
            </a:r>
            <a:endParaRPr sz="1400">
              <a:solidFill>
                <a:srgbClr val="205CA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g9ea7820d3d_0_456:notes"/>
          <p:cNvSpPr/>
          <p:nvPr>
            <p:ph idx="2" type="sldImg"/>
          </p:nvPr>
        </p:nvSpPr>
        <p:spPr>
          <a:xfrm>
            <a:off x="407988" y="696913"/>
            <a:ext cx="61944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accent2"/>
            </a:solidFill>
            <a:prstDash val="solid"/>
            <a:round/>
            <a:headEnd len="sm" w="sm" type="none"/>
            <a:tailEnd len="sm" w="sm" type="none"/>
          </a:ln>
        </p:spPr>
      </p:sp>
      <p:sp>
        <p:nvSpPr>
          <p:cNvPr id="901" name="Google Shape;901;g9ea7820d3d_0_456:notes"/>
          <p:cNvSpPr txBox="1"/>
          <p:nvPr>
            <p:ph idx="1" type="body"/>
          </p:nvPr>
        </p:nvSpPr>
        <p:spPr>
          <a:xfrm>
            <a:off x="407987" y="4415790"/>
            <a:ext cx="6194400" cy="4183500"/>
          </a:xfrm>
          <a:prstGeom prst="rect">
            <a:avLst/>
          </a:prstGeom>
          <a:noFill/>
          <a:ln>
            <a:noFill/>
          </a:ln>
        </p:spPr>
        <p:txBody>
          <a:bodyPr anchorCtr="0" anchor="t" bIns="46575" lIns="93175" spcFirstLastPara="1" rIns="93175" wrap="square" tIns="46575">
            <a:noAutofit/>
          </a:bodyPr>
          <a:lstStyle/>
          <a:p>
            <a:pPr indent="0" lvl="0" marL="0" rtl="0" algn="l">
              <a:lnSpc>
                <a:spcPct val="115000"/>
              </a:lnSpc>
              <a:spcBef>
                <a:spcPts val="0"/>
              </a:spcBef>
              <a:spcAft>
                <a:spcPts val="0"/>
              </a:spcAft>
              <a:buClr>
                <a:srgbClr val="205CA0"/>
              </a:buClr>
              <a:buSzPts val="1000"/>
              <a:buNone/>
            </a:pPr>
            <a:r>
              <a:rPr lang="en-US">
                <a:solidFill>
                  <a:srgbClr val="205CA0"/>
                </a:solidFill>
              </a:rPr>
              <a:t>Southwest Airlines Co. is a major United States airline headquartered in Dallas, Texas, and is the world’s largest low-cost carrier. The airline has more than 58,000 employees as of September 2018 and operates more than 4,000 departures a day during peak travel season. As of 2019, Southwest carries the most domestic passengers of any United States airline.</a:t>
            </a:r>
            <a:endParaRPr>
              <a:solidFill>
                <a:srgbClr val="205CA0"/>
              </a:solidFill>
            </a:endParaRPr>
          </a:p>
          <a:p>
            <a:pPr indent="0" lvl="0" marL="0" rtl="0" algn="l">
              <a:lnSpc>
                <a:spcPct val="115000"/>
              </a:lnSpc>
              <a:spcBef>
                <a:spcPts val="0"/>
              </a:spcBef>
              <a:spcAft>
                <a:spcPts val="0"/>
              </a:spcAft>
              <a:buClr>
                <a:srgbClr val="205CA0"/>
              </a:buClr>
              <a:buSzPts val="1000"/>
              <a:buNone/>
            </a:pPr>
            <a:r>
              <a:t/>
            </a:r>
            <a:endParaRPr>
              <a:solidFill>
                <a:srgbClr val="205CA0"/>
              </a:solidFill>
            </a:endParaRPr>
          </a:p>
          <a:p>
            <a:pPr indent="0" lvl="0" marL="0" rtl="0" algn="l">
              <a:lnSpc>
                <a:spcPct val="115000"/>
              </a:lnSpc>
              <a:spcBef>
                <a:spcPts val="0"/>
              </a:spcBef>
              <a:spcAft>
                <a:spcPts val="0"/>
              </a:spcAft>
              <a:buClr>
                <a:srgbClr val="205CA0"/>
              </a:buClr>
              <a:buSzPts val="1000"/>
              <a:buNone/>
            </a:pPr>
            <a:r>
              <a:rPr lang="en-US">
                <a:solidFill>
                  <a:srgbClr val="205CA0"/>
                </a:solidFill>
              </a:rPr>
              <a:t>Business Challenge: </a:t>
            </a:r>
            <a:endParaRPr>
              <a:solidFill>
                <a:srgbClr val="205CA0"/>
              </a:solidFill>
            </a:endParaRPr>
          </a:p>
          <a:p>
            <a:pPr indent="0" lvl="0" marL="0" rtl="0" algn="l">
              <a:lnSpc>
                <a:spcPct val="115000"/>
              </a:lnSpc>
              <a:spcBef>
                <a:spcPts val="0"/>
              </a:spcBef>
              <a:spcAft>
                <a:spcPts val="0"/>
              </a:spcAft>
              <a:buClr>
                <a:srgbClr val="205CA0"/>
              </a:buClr>
              <a:buSzPts val="1000"/>
              <a:buNone/>
            </a:pPr>
            <a:r>
              <a:rPr lang="en-US">
                <a:solidFill>
                  <a:srgbClr val="205CA0"/>
                </a:solidFill>
              </a:rPr>
              <a:t>Southwest Airlines stands apart from the competition because of its great customer service. The foundation of that exceptional service is its employees, so the airline places high priority on their happiness. Southwest believes that happy employees means happy customers. </a:t>
            </a:r>
            <a:endParaRPr>
              <a:solidFill>
                <a:srgbClr val="205CA0"/>
              </a:solidFill>
            </a:endParaRPr>
          </a:p>
          <a:p>
            <a:pPr indent="0" lvl="0" marL="0" rtl="0" algn="l">
              <a:lnSpc>
                <a:spcPct val="115000"/>
              </a:lnSpc>
              <a:spcBef>
                <a:spcPts val="0"/>
              </a:spcBef>
              <a:spcAft>
                <a:spcPts val="0"/>
              </a:spcAft>
              <a:buClr>
                <a:srgbClr val="205CA0"/>
              </a:buClr>
              <a:buSzPts val="1000"/>
              <a:buNone/>
            </a:pPr>
            <a:r>
              <a:rPr lang="en-US">
                <a:solidFill>
                  <a:srgbClr val="205CA0"/>
                </a:solidFill>
              </a:rPr>
              <a:t> </a:t>
            </a:r>
            <a:endParaRPr>
              <a:solidFill>
                <a:srgbClr val="205CA0"/>
              </a:solidFill>
            </a:endParaRPr>
          </a:p>
          <a:p>
            <a:pPr indent="0" lvl="0" marL="0" rtl="0" algn="l">
              <a:lnSpc>
                <a:spcPct val="115000"/>
              </a:lnSpc>
              <a:spcBef>
                <a:spcPts val="0"/>
              </a:spcBef>
              <a:spcAft>
                <a:spcPts val="0"/>
              </a:spcAft>
              <a:buClr>
                <a:srgbClr val="205CA0"/>
              </a:buClr>
              <a:buSzPts val="1000"/>
              <a:buNone/>
            </a:pPr>
            <a:r>
              <a:rPr lang="en-US">
                <a:solidFill>
                  <a:srgbClr val="205CA0"/>
                </a:solidFill>
              </a:rPr>
              <a:t>But improving employee satisfaction isn’t easy, especially with increasing workloads. Many employees work in remote locations and are eager to stay connected to the greater corporate culture. Databases that managed these processes were siloed from each other and difficult to maintain. Because employees and departments are scattered across the U.S., central IT relied on local IT teams to troubleshoot problems and deal with siloed applications. But those local teams were limited in what they could do because of corporate compliance protocols.</a:t>
            </a:r>
            <a:endParaRPr>
              <a:solidFill>
                <a:srgbClr val="205CA0"/>
              </a:solidFill>
            </a:endParaRPr>
          </a:p>
          <a:p>
            <a:pPr indent="0" lvl="0" marL="0" rtl="0" algn="l">
              <a:lnSpc>
                <a:spcPct val="115000"/>
              </a:lnSpc>
              <a:spcBef>
                <a:spcPts val="0"/>
              </a:spcBef>
              <a:spcAft>
                <a:spcPts val="0"/>
              </a:spcAft>
              <a:buClr>
                <a:srgbClr val="205CA0"/>
              </a:buClr>
              <a:buSzPts val="1000"/>
              <a:buNone/>
            </a:pPr>
            <a:r>
              <a:t/>
            </a:r>
            <a:endParaRPr>
              <a:solidFill>
                <a:srgbClr val="205CA0"/>
              </a:solidFill>
            </a:endParaRPr>
          </a:p>
          <a:p>
            <a:pPr indent="0" lvl="0" marL="0" rtl="0" algn="l">
              <a:lnSpc>
                <a:spcPct val="115000"/>
              </a:lnSpc>
              <a:spcBef>
                <a:spcPts val="0"/>
              </a:spcBef>
              <a:spcAft>
                <a:spcPts val="0"/>
              </a:spcAft>
              <a:buClr>
                <a:srgbClr val="205CA0"/>
              </a:buClr>
              <a:buSzPts val="1000"/>
              <a:buNone/>
            </a:pPr>
            <a:r>
              <a:rPr lang="en-US">
                <a:solidFill>
                  <a:srgbClr val="205CA0"/>
                </a:solidFill>
              </a:rPr>
              <a:t>In the contact center, agents connect with the millions of consumers a year who choose Southwest their preferred travel partners. With data spread across systems, service agents had to consult several different tools to get the information needed to create a truly personalized experience. That inefficiency created stress for agents and travelers. As the airline continued to expand, taking on higher volumes and more complex cases, they needed a service solution that could empower their agents with the right information at the right time, and let them focus on delivering personal and trusted service to the consumer. </a:t>
            </a:r>
            <a:endParaRPr>
              <a:solidFill>
                <a:srgbClr val="205CA0"/>
              </a:solidFill>
            </a:endParaRPr>
          </a:p>
          <a:p>
            <a:pPr indent="0" lvl="0" marL="0" rtl="0" algn="l">
              <a:lnSpc>
                <a:spcPct val="115000"/>
              </a:lnSpc>
              <a:spcBef>
                <a:spcPts val="0"/>
              </a:spcBef>
              <a:spcAft>
                <a:spcPts val="0"/>
              </a:spcAft>
              <a:buClr>
                <a:srgbClr val="205CA0"/>
              </a:buClr>
              <a:buSzPts val="1000"/>
              <a:buNone/>
            </a:pPr>
            <a:r>
              <a:rPr lang="en-US">
                <a:solidFill>
                  <a:srgbClr val="205CA0"/>
                </a:solidFill>
              </a:rPr>
              <a:t>  </a:t>
            </a:r>
            <a:endParaRPr>
              <a:solidFill>
                <a:srgbClr val="205CA0"/>
              </a:solidFill>
            </a:endParaRPr>
          </a:p>
          <a:p>
            <a:pPr indent="0" lvl="0" marL="0" rtl="0" algn="l">
              <a:lnSpc>
                <a:spcPct val="115000"/>
              </a:lnSpc>
              <a:spcBef>
                <a:spcPts val="0"/>
              </a:spcBef>
              <a:spcAft>
                <a:spcPts val="0"/>
              </a:spcAft>
              <a:buClr>
                <a:srgbClr val="205CA0"/>
              </a:buClr>
              <a:buSzPts val="1000"/>
              <a:buNone/>
            </a:pPr>
            <a:r>
              <a:rPr lang="en-US">
                <a:solidFill>
                  <a:srgbClr val="205CA0"/>
                </a:solidFill>
              </a:rPr>
              <a:t>SWA had to address these concerns with a new CRM that streamlined workflows, allowing them to scale service without sacrificing the personalization that is such an important part of its competitive advantage.</a:t>
            </a:r>
            <a:endParaRPr>
              <a:solidFill>
                <a:srgbClr val="205CA0"/>
              </a:solidFill>
            </a:endParaRPr>
          </a:p>
          <a:p>
            <a:pPr indent="0" lvl="0" marL="0" rtl="0" algn="l">
              <a:lnSpc>
                <a:spcPct val="115000"/>
              </a:lnSpc>
              <a:spcBef>
                <a:spcPts val="0"/>
              </a:spcBef>
              <a:spcAft>
                <a:spcPts val="0"/>
              </a:spcAft>
              <a:buClr>
                <a:srgbClr val="205CA0"/>
              </a:buClr>
              <a:buSzPts val="1000"/>
              <a:buNone/>
            </a:pPr>
            <a:r>
              <a:t/>
            </a:r>
            <a:endParaRPr>
              <a:solidFill>
                <a:srgbClr val="205CA0"/>
              </a:solidFill>
            </a:endParaRPr>
          </a:p>
          <a:p>
            <a:pPr indent="0" lvl="0" marL="0" rtl="0" algn="l">
              <a:lnSpc>
                <a:spcPct val="115000"/>
              </a:lnSpc>
              <a:spcBef>
                <a:spcPts val="0"/>
              </a:spcBef>
              <a:spcAft>
                <a:spcPts val="0"/>
              </a:spcAft>
              <a:buClr>
                <a:srgbClr val="205CA0"/>
              </a:buClr>
              <a:buSzPts val="1000"/>
              <a:buNone/>
            </a:pPr>
            <a:r>
              <a:rPr lang="en-US">
                <a:solidFill>
                  <a:srgbClr val="205CA0"/>
                </a:solidFill>
              </a:rPr>
              <a:t>Salesforce Solution:</a:t>
            </a:r>
            <a:endParaRPr>
              <a:solidFill>
                <a:srgbClr val="205CA0"/>
              </a:solidFill>
            </a:endParaRPr>
          </a:p>
          <a:p>
            <a:pPr indent="0" lvl="0" marL="0" rtl="0" algn="l">
              <a:lnSpc>
                <a:spcPct val="115000"/>
              </a:lnSpc>
              <a:spcBef>
                <a:spcPts val="0"/>
              </a:spcBef>
              <a:spcAft>
                <a:spcPts val="0"/>
              </a:spcAft>
              <a:buClr>
                <a:srgbClr val="205CA0"/>
              </a:buClr>
              <a:buSzPts val="1000"/>
              <a:buNone/>
            </a:pPr>
            <a:r>
              <a:rPr lang="en-US">
                <a:solidFill>
                  <a:srgbClr val="205CA0"/>
                </a:solidFill>
              </a:rPr>
              <a:t>In 2018, Southwest embarked on a digital transformation. </a:t>
            </a:r>
            <a:endParaRPr>
              <a:solidFill>
                <a:srgbClr val="205CA0"/>
              </a:solidFill>
            </a:endParaRPr>
          </a:p>
          <a:p>
            <a:pPr indent="0" lvl="0" marL="0" rtl="0" algn="l">
              <a:lnSpc>
                <a:spcPct val="115000"/>
              </a:lnSpc>
              <a:spcBef>
                <a:spcPts val="0"/>
              </a:spcBef>
              <a:spcAft>
                <a:spcPts val="0"/>
              </a:spcAft>
              <a:buClr>
                <a:srgbClr val="205CA0"/>
              </a:buClr>
              <a:buSzPts val="1000"/>
              <a:buNone/>
            </a:pPr>
            <a:r>
              <a:t/>
            </a:r>
            <a:endParaRPr>
              <a:solidFill>
                <a:srgbClr val="205CA0"/>
              </a:solidFill>
            </a:endParaRPr>
          </a:p>
          <a:p>
            <a:pPr indent="0" lvl="0" marL="0" rtl="0" algn="l">
              <a:lnSpc>
                <a:spcPct val="115000"/>
              </a:lnSpc>
              <a:spcBef>
                <a:spcPts val="0"/>
              </a:spcBef>
              <a:spcAft>
                <a:spcPts val="0"/>
              </a:spcAft>
              <a:buClr>
                <a:srgbClr val="205CA0"/>
              </a:buClr>
              <a:buSzPts val="1000"/>
              <a:buNone/>
            </a:pPr>
            <a:r>
              <a:rPr lang="en-US">
                <a:solidFill>
                  <a:srgbClr val="205CA0"/>
                </a:solidFill>
              </a:rPr>
              <a:t>In one year, it:</a:t>
            </a:r>
            <a:endParaRPr>
              <a:solidFill>
                <a:srgbClr val="205CA0"/>
              </a:solidFill>
            </a:endParaRPr>
          </a:p>
          <a:p>
            <a:pPr indent="0" lvl="0" marL="0" rtl="0" algn="l">
              <a:lnSpc>
                <a:spcPct val="115000"/>
              </a:lnSpc>
              <a:spcBef>
                <a:spcPts val="0"/>
              </a:spcBef>
              <a:spcAft>
                <a:spcPts val="0"/>
              </a:spcAft>
              <a:buClr>
                <a:srgbClr val="205CA0"/>
              </a:buClr>
              <a:buSzPts val="1000"/>
              <a:buNone/>
            </a:pPr>
            <a:r>
              <a:rPr lang="en-US">
                <a:solidFill>
                  <a:srgbClr val="205CA0"/>
                </a:solidFill>
              </a:rPr>
              <a:t>Deployed Service Cloud to bring disparate databases into a single screen with the Lightning Service Console, giving service agents the contextual information they need to create personalized experiences</a:t>
            </a:r>
            <a:endParaRPr>
              <a:solidFill>
                <a:srgbClr val="205CA0"/>
              </a:solidFill>
            </a:endParaRPr>
          </a:p>
          <a:p>
            <a:pPr indent="0" lvl="0" marL="0" rtl="0" algn="l">
              <a:lnSpc>
                <a:spcPct val="115000"/>
              </a:lnSpc>
              <a:spcBef>
                <a:spcPts val="0"/>
              </a:spcBef>
              <a:spcAft>
                <a:spcPts val="0"/>
              </a:spcAft>
              <a:buClr>
                <a:srgbClr val="205CA0"/>
              </a:buClr>
              <a:buSzPts val="1000"/>
              <a:buNone/>
            </a:pPr>
            <a:r>
              <a:rPr lang="en-US">
                <a:solidFill>
                  <a:srgbClr val="205CA0"/>
                </a:solidFill>
              </a:rPr>
              <a:t>Rolled out Service Cloud Chat as a channel of choice embedded within their mobile application, providing customers the opportunity to get support while in-flight</a:t>
            </a:r>
            <a:endParaRPr>
              <a:solidFill>
                <a:srgbClr val="205CA0"/>
              </a:solidFill>
            </a:endParaRPr>
          </a:p>
          <a:p>
            <a:pPr indent="0" lvl="0" marL="0" rtl="0" algn="l">
              <a:lnSpc>
                <a:spcPct val="115000"/>
              </a:lnSpc>
              <a:spcBef>
                <a:spcPts val="0"/>
              </a:spcBef>
              <a:spcAft>
                <a:spcPts val="0"/>
              </a:spcAft>
              <a:buClr>
                <a:srgbClr val="205CA0"/>
              </a:buClr>
              <a:buSzPts val="1000"/>
              <a:buNone/>
            </a:pPr>
            <a:r>
              <a:rPr lang="en-US">
                <a:solidFill>
                  <a:srgbClr val="205CA0"/>
                </a:solidFill>
              </a:rPr>
              <a:t>Implemented new tracking systems to ensure all Southwest employees are receiving consistent culture engagements, despite their location </a:t>
            </a:r>
            <a:endParaRPr>
              <a:solidFill>
                <a:srgbClr val="205CA0"/>
              </a:solidFill>
            </a:endParaRPr>
          </a:p>
          <a:p>
            <a:pPr indent="0" lvl="0" marL="0" rtl="0" algn="l">
              <a:lnSpc>
                <a:spcPct val="115000"/>
              </a:lnSpc>
              <a:spcBef>
                <a:spcPts val="0"/>
              </a:spcBef>
              <a:spcAft>
                <a:spcPts val="0"/>
              </a:spcAft>
              <a:buClr>
                <a:srgbClr val="205CA0"/>
              </a:buClr>
              <a:buSzPts val="1000"/>
              <a:buNone/>
            </a:pPr>
            <a:r>
              <a:rPr lang="en-US">
                <a:solidFill>
                  <a:srgbClr val="205CA0"/>
                </a:solidFill>
              </a:rPr>
              <a:t> </a:t>
            </a:r>
            <a:endParaRPr>
              <a:solidFill>
                <a:srgbClr val="205CA0"/>
              </a:solidFill>
            </a:endParaRPr>
          </a:p>
          <a:p>
            <a:pPr indent="0" lvl="0" marL="0" rtl="0" algn="l">
              <a:lnSpc>
                <a:spcPct val="115000"/>
              </a:lnSpc>
              <a:spcBef>
                <a:spcPts val="0"/>
              </a:spcBef>
              <a:spcAft>
                <a:spcPts val="0"/>
              </a:spcAft>
              <a:buClr>
                <a:srgbClr val="205CA0"/>
              </a:buClr>
              <a:buSzPts val="1000"/>
              <a:buNone/>
            </a:pPr>
            <a:r>
              <a:rPr lang="en-US">
                <a:solidFill>
                  <a:srgbClr val="205CA0"/>
                </a:solidFill>
              </a:rPr>
              <a:t>Southwest can now provide service across different channels, putting the choice in the hands of the consumers, even while in flight. Personalization and customized offers create new business opportunities for Southwest while simultaneously helping to better satisfy customers’ needs. Southwest built the solution in partnership with their agents, working with them to optimize the Lightning Service Console and ensure data was accessible and convenient while handling cases. Their Agent Advisory Board represented their full community of agents: across tenure, ability (including agents who are visually impaired), location and skill level – making the Lightning Service Console a solution that was a fit for each and every agent. By pulling in in external data like reservation information and flight status, Southwest agents are armed to help the customer efficiently. </a:t>
            </a:r>
            <a:endParaRPr>
              <a:solidFill>
                <a:srgbClr val="205CA0"/>
              </a:solidFill>
            </a:endParaRPr>
          </a:p>
          <a:p>
            <a:pPr indent="0" lvl="0" marL="0" rtl="0" algn="l">
              <a:lnSpc>
                <a:spcPct val="115000"/>
              </a:lnSpc>
              <a:spcBef>
                <a:spcPts val="0"/>
              </a:spcBef>
              <a:spcAft>
                <a:spcPts val="0"/>
              </a:spcAft>
              <a:buClr>
                <a:srgbClr val="205CA0"/>
              </a:buClr>
              <a:buSzPts val="1000"/>
              <a:buNone/>
            </a:pPr>
            <a:r>
              <a:rPr lang="en-US">
                <a:solidFill>
                  <a:srgbClr val="205CA0"/>
                </a:solidFill>
              </a:rPr>
              <a:t> </a:t>
            </a:r>
            <a:endParaRPr>
              <a:solidFill>
                <a:srgbClr val="205CA0"/>
              </a:solidFill>
            </a:endParaRPr>
          </a:p>
          <a:p>
            <a:pPr indent="0" lvl="0" marL="0" rtl="0" algn="l">
              <a:lnSpc>
                <a:spcPct val="115000"/>
              </a:lnSpc>
              <a:spcBef>
                <a:spcPts val="0"/>
              </a:spcBef>
              <a:spcAft>
                <a:spcPts val="0"/>
              </a:spcAft>
              <a:buClr>
                <a:srgbClr val="205CA0"/>
              </a:buClr>
              <a:buSzPts val="1000"/>
              <a:buNone/>
            </a:pPr>
            <a:r>
              <a:rPr lang="en-US">
                <a:solidFill>
                  <a:srgbClr val="205CA0"/>
                </a:solidFill>
              </a:rPr>
              <a:t>Using the Salesforce Platform, Southwest developed apps that allow it to streamline workflow and better connect far-flung employees with the corporate culture. The app gives the Culture Engagement Services team the ability to manage, track, report and understand location and workgroup engagement efforts for management of all locations across the United States. The app includes a tactic library for new culture committee members to easily find and run employee culture activities</a:t>
            </a:r>
            <a:endParaRPr>
              <a:solidFill>
                <a:srgbClr val="205CA0"/>
              </a:solidFill>
            </a:endParaRPr>
          </a:p>
          <a:p>
            <a:pPr indent="0" lvl="0" marL="0" rtl="0" algn="l">
              <a:lnSpc>
                <a:spcPct val="115000"/>
              </a:lnSpc>
              <a:spcBef>
                <a:spcPts val="0"/>
              </a:spcBef>
              <a:spcAft>
                <a:spcPts val="0"/>
              </a:spcAft>
              <a:buClr>
                <a:srgbClr val="205CA0"/>
              </a:buClr>
              <a:buSzPts val="1000"/>
              <a:buNone/>
            </a:pPr>
            <a:r>
              <a:rPr lang="en-US">
                <a:solidFill>
                  <a:srgbClr val="205CA0"/>
                </a:solidFill>
              </a:rPr>
              <a:t> </a:t>
            </a:r>
            <a:endParaRPr>
              <a:solidFill>
                <a:srgbClr val="205CA0"/>
              </a:solidFill>
            </a:endParaRPr>
          </a:p>
          <a:p>
            <a:pPr indent="0" lvl="0" marL="0" rtl="0" algn="l">
              <a:lnSpc>
                <a:spcPct val="115000"/>
              </a:lnSpc>
              <a:spcBef>
                <a:spcPts val="0"/>
              </a:spcBef>
              <a:spcAft>
                <a:spcPts val="0"/>
              </a:spcAft>
              <a:buClr>
                <a:srgbClr val="205CA0"/>
              </a:buClr>
              <a:buSzPts val="1000"/>
              <a:buNone/>
            </a:pPr>
            <a:r>
              <a:rPr lang="en-US">
                <a:solidFill>
                  <a:srgbClr val="205CA0"/>
                </a:solidFill>
              </a:rPr>
              <a:t>Results:</a:t>
            </a:r>
            <a:endParaRPr>
              <a:solidFill>
                <a:srgbClr val="205CA0"/>
              </a:solidFill>
            </a:endParaRPr>
          </a:p>
          <a:p>
            <a:pPr indent="0" lvl="0" marL="0" rtl="0" algn="l">
              <a:lnSpc>
                <a:spcPct val="115000"/>
              </a:lnSpc>
              <a:spcBef>
                <a:spcPts val="0"/>
              </a:spcBef>
              <a:spcAft>
                <a:spcPts val="0"/>
              </a:spcAft>
              <a:buClr>
                <a:srgbClr val="205CA0"/>
              </a:buClr>
              <a:buSzPts val="1000"/>
              <a:buNone/>
            </a:pPr>
            <a:r>
              <a:rPr lang="en-US">
                <a:solidFill>
                  <a:srgbClr val="205CA0"/>
                </a:solidFill>
              </a:rPr>
              <a:t>15 systems consolidated into a single Lightning Service Console, enabling a single view of the customer for agents - reduced need for swivel chairing across multiple systems</a:t>
            </a:r>
            <a:endParaRPr>
              <a:solidFill>
                <a:srgbClr val="205CA0"/>
              </a:solidFill>
            </a:endParaRPr>
          </a:p>
          <a:p>
            <a:pPr indent="0" lvl="0" marL="0" rtl="0" algn="l">
              <a:lnSpc>
                <a:spcPct val="115000"/>
              </a:lnSpc>
              <a:spcBef>
                <a:spcPts val="0"/>
              </a:spcBef>
              <a:spcAft>
                <a:spcPts val="0"/>
              </a:spcAft>
              <a:buClr>
                <a:srgbClr val="205CA0"/>
              </a:buClr>
              <a:buSzPts val="1000"/>
              <a:buNone/>
            </a:pPr>
            <a:r>
              <a:rPr lang="en-US">
                <a:solidFill>
                  <a:srgbClr val="205CA0"/>
                </a:solidFill>
              </a:rPr>
              <a:t>Over 30% of calls will be deflected to chat</a:t>
            </a:r>
            <a:endParaRPr>
              <a:solidFill>
                <a:srgbClr val="205CA0"/>
              </a:solidFill>
            </a:endParaRPr>
          </a:p>
          <a:p>
            <a:pPr indent="0" lvl="0" marL="0" rtl="0" algn="l">
              <a:lnSpc>
                <a:spcPct val="115000"/>
              </a:lnSpc>
              <a:spcBef>
                <a:spcPts val="0"/>
              </a:spcBef>
              <a:spcAft>
                <a:spcPts val="0"/>
              </a:spcAft>
              <a:buClr>
                <a:srgbClr val="205CA0"/>
              </a:buClr>
              <a:buSzPts val="1000"/>
              <a:buNone/>
            </a:pPr>
            <a:r>
              <a:rPr lang="en-US">
                <a:solidFill>
                  <a:srgbClr val="205CA0"/>
                </a:solidFill>
              </a:rPr>
              <a:t>Agents can handle multiple cases at one time and help customer issues get resolved faster than ever before using Chat</a:t>
            </a:r>
            <a:endParaRPr>
              <a:solidFill>
                <a:srgbClr val="205CA0"/>
              </a:solidFill>
            </a:endParaRPr>
          </a:p>
          <a:p>
            <a:pPr indent="0" lvl="0" marL="0" rtl="0" algn="l">
              <a:lnSpc>
                <a:spcPct val="115000"/>
              </a:lnSpc>
              <a:spcBef>
                <a:spcPts val="0"/>
              </a:spcBef>
              <a:spcAft>
                <a:spcPts val="0"/>
              </a:spcAft>
              <a:buClr>
                <a:srgbClr val="205CA0"/>
              </a:buClr>
              <a:buSzPts val="1000"/>
              <a:buNone/>
            </a:pPr>
            <a:r>
              <a:rPr lang="en-US">
                <a:solidFill>
                  <a:srgbClr val="205CA0"/>
                </a:solidFill>
              </a:rPr>
              <a:t>An estimated $2.8 million annually is saved in HR services thanks to HR Case Management, Knowledge Management, and an employee self-service community</a:t>
            </a:r>
            <a:endParaRPr>
              <a:solidFill>
                <a:srgbClr val="205CA0"/>
              </a:solidFill>
            </a:endParaRPr>
          </a:p>
          <a:p>
            <a:pPr indent="0" lvl="0" marL="0" rtl="0" algn="l">
              <a:lnSpc>
                <a:spcPct val="115000"/>
              </a:lnSpc>
              <a:spcBef>
                <a:spcPts val="0"/>
              </a:spcBef>
              <a:spcAft>
                <a:spcPts val="0"/>
              </a:spcAft>
              <a:buClr>
                <a:srgbClr val="205CA0"/>
              </a:buClr>
              <a:buSzPts val="1000"/>
              <a:buNone/>
            </a:pPr>
            <a:r>
              <a:rPr lang="en-US">
                <a:solidFill>
                  <a:srgbClr val="205CA0"/>
                </a:solidFill>
              </a:rPr>
              <a:t>Greater employee connectivity and happiness due to the use of Platform-based apps that track employee needs</a:t>
            </a:r>
            <a:endParaRPr>
              <a:solidFill>
                <a:srgbClr val="205CA0"/>
              </a:solidFill>
            </a:endParaRPr>
          </a:p>
          <a:p>
            <a:pPr indent="0" lvl="0" marL="0" rtl="0" algn="l">
              <a:lnSpc>
                <a:spcPct val="115000"/>
              </a:lnSpc>
              <a:spcBef>
                <a:spcPts val="0"/>
              </a:spcBef>
              <a:spcAft>
                <a:spcPts val="0"/>
              </a:spcAft>
              <a:buClr>
                <a:srgbClr val="205CA0"/>
              </a:buClr>
              <a:buSzPts val="1000"/>
              <a:buNone/>
            </a:pPr>
            <a:r>
              <a:t/>
            </a:r>
            <a:endParaRPr>
              <a:solidFill>
                <a:srgbClr val="205CA0"/>
              </a:solidFill>
            </a:endParaRPr>
          </a:p>
          <a:p>
            <a:pPr indent="0" lvl="0" marL="0" rtl="0" algn="l">
              <a:lnSpc>
                <a:spcPct val="115000"/>
              </a:lnSpc>
              <a:spcBef>
                <a:spcPts val="0"/>
              </a:spcBef>
              <a:spcAft>
                <a:spcPts val="0"/>
              </a:spcAft>
              <a:buClr>
                <a:srgbClr val="205CA0"/>
              </a:buClr>
              <a:buSzPts val="1000"/>
              <a:buNone/>
            </a:pPr>
            <a:r>
              <a:rPr lang="en-US">
                <a:solidFill>
                  <a:srgbClr val="205CA0"/>
                </a:solidFill>
              </a:rPr>
              <a:t>Vision:</a:t>
            </a:r>
            <a:endParaRPr>
              <a:solidFill>
                <a:srgbClr val="205CA0"/>
              </a:solidFill>
            </a:endParaRPr>
          </a:p>
          <a:p>
            <a:pPr indent="0" lvl="0" marL="0" rtl="0" algn="l">
              <a:lnSpc>
                <a:spcPct val="115000"/>
              </a:lnSpc>
              <a:spcBef>
                <a:spcPts val="0"/>
              </a:spcBef>
              <a:spcAft>
                <a:spcPts val="0"/>
              </a:spcAft>
              <a:buClr>
                <a:srgbClr val="205CA0"/>
              </a:buClr>
              <a:buSzPts val="1000"/>
              <a:buNone/>
            </a:pPr>
            <a:r>
              <a:rPr lang="en-US">
                <a:solidFill>
                  <a:srgbClr val="205CA0"/>
                </a:solidFill>
              </a:rPr>
              <a:t>Einstein for added intelligence with tools like Next Best Action</a:t>
            </a:r>
            <a:endParaRPr>
              <a:solidFill>
                <a:srgbClr val="205CA0"/>
              </a:solidFill>
            </a:endParaRPr>
          </a:p>
          <a:p>
            <a:pPr indent="0" lvl="0" marL="0" rtl="0" algn="l">
              <a:lnSpc>
                <a:spcPct val="115000"/>
              </a:lnSpc>
              <a:spcBef>
                <a:spcPts val="0"/>
              </a:spcBef>
              <a:spcAft>
                <a:spcPts val="0"/>
              </a:spcAft>
              <a:buClr>
                <a:srgbClr val="205CA0"/>
              </a:buClr>
              <a:buSzPts val="1000"/>
              <a:buNone/>
            </a:pPr>
            <a:r>
              <a:rPr lang="en-US">
                <a:solidFill>
                  <a:srgbClr val="205CA0"/>
                </a:solidFill>
              </a:rPr>
              <a:t>Leverage Einstein Bots – getting customers help instantly as well as assist their agents to streamline our processes and increase efficiency.</a:t>
            </a:r>
            <a:endParaRPr>
              <a:solidFill>
                <a:srgbClr val="205CA0"/>
              </a:solidFill>
            </a:endParaRPr>
          </a:p>
          <a:p>
            <a:pPr indent="0" lvl="0" marL="0" rtl="0" algn="l">
              <a:lnSpc>
                <a:spcPct val="115000"/>
              </a:lnSpc>
              <a:spcBef>
                <a:spcPts val="0"/>
              </a:spcBef>
              <a:spcAft>
                <a:spcPts val="0"/>
              </a:spcAft>
              <a:buClr>
                <a:srgbClr val="205CA0"/>
              </a:buClr>
              <a:buSzPts val="1000"/>
              <a:buNone/>
            </a:pPr>
            <a:r>
              <a:rPr lang="en-US">
                <a:solidFill>
                  <a:srgbClr val="205CA0"/>
                </a:solidFill>
              </a:rPr>
              <a:t>Additional digital channels like SMS and WhatsApp to provide channels of choice for customers</a:t>
            </a:r>
            <a:endParaRPr>
              <a:solidFill>
                <a:srgbClr val="205CA0"/>
              </a:solidFill>
            </a:endParaRPr>
          </a:p>
          <a:p>
            <a:pPr indent="0" lvl="0" marL="0" rtl="0" algn="l">
              <a:lnSpc>
                <a:spcPct val="115000"/>
              </a:lnSpc>
              <a:spcBef>
                <a:spcPts val="0"/>
              </a:spcBef>
              <a:spcAft>
                <a:spcPts val="0"/>
              </a:spcAft>
              <a:buClr>
                <a:srgbClr val="205CA0"/>
              </a:buClr>
              <a:buSzPts val="1000"/>
              <a:buNone/>
            </a:pPr>
            <a:r>
              <a:rPr lang="en-US">
                <a:solidFill>
                  <a:srgbClr val="205CA0"/>
                </a:solidFill>
              </a:rPr>
              <a:t>Increased data insights with Einstein Analytics</a:t>
            </a:r>
            <a:endParaRPr>
              <a:solidFill>
                <a:srgbClr val="205CA0"/>
              </a:solidFill>
            </a:endParaRPr>
          </a:p>
          <a:p>
            <a:pPr indent="0" lvl="0" marL="0" rtl="0" algn="l">
              <a:lnSpc>
                <a:spcPct val="115000"/>
              </a:lnSpc>
              <a:spcBef>
                <a:spcPts val="0"/>
              </a:spcBef>
              <a:spcAft>
                <a:spcPts val="0"/>
              </a:spcAft>
              <a:buClr>
                <a:srgbClr val="205CA0"/>
              </a:buClr>
              <a:buSzPts val="1000"/>
              <a:buNone/>
            </a:pPr>
            <a:r>
              <a:rPr lang="en-US">
                <a:solidFill>
                  <a:srgbClr val="205CA0"/>
                </a:solidFill>
              </a:rPr>
              <a:t>Workforce development with tools like Trailhead for onboarding </a:t>
            </a:r>
            <a:endParaRPr>
              <a:solidFill>
                <a:srgbClr val="205CA0"/>
              </a:solidFill>
            </a:endParaRPr>
          </a:p>
          <a:p>
            <a:pPr indent="0" lvl="0" marL="0" rtl="0" algn="l">
              <a:lnSpc>
                <a:spcPct val="115000"/>
              </a:lnSpc>
              <a:spcBef>
                <a:spcPts val="0"/>
              </a:spcBef>
              <a:spcAft>
                <a:spcPts val="0"/>
              </a:spcAft>
              <a:buClr>
                <a:srgbClr val="205CA0"/>
              </a:buClr>
              <a:buSzPts val="1000"/>
              <a:buNone/>
            </a:pPr>
            <a:r>
              <a:t/>
            </a:r>
            <a:endParaRPr>
              <a:solidFill>
                <a:srgbClr val="205CA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a40bdf37f7_0_0:notes"/>
          <p:cNvSpPr/>
          <p:nvPr>
            <p:ph idx="2" type="sldImg"/>
          </p:nvPr>
        </p:nvSpPr>
        <p:spPr>
          <a:xfrm>
            <a:off x="407987" y="696912"/>
            <a:ext cx="6194400" cy="34863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a40bdf37f7_0_0:notes"/>
          <p:cNvSpPr txBox="1"/>
          <p:nvPr>
            <p:ph idx="1" type="body"/>
          </p:nvPr>
        </p:nvSpPr>
        <p:spPr>
          <a:xfrm>
            <a:off x="407987" y="4415789"/>
            <a:ext cx="61944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HOLD SLIDE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ga40bdf37f7_0_1040:notes"/>
          <p:cNvSpPr txBox="1"/>
          <p:nvPr>
            <p:ph idx="1" type="body"/>
          </p:nvPr>
        </p:nvSpPr>
        <p:spPr>
          <a:xfrm>
            <a:off x="407987" y="4415790"/>
            <a:ext cx="6194400" cy="41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205CA0"/>
                </a:solidFill>
              </a:rPr>
              <a:t>Providing empathetic, connected experiences yields another critical benefic: trust.</a:t>
            </a:r>
            <a:endParaRPr>
              <a:solidFill>
                <a:srgbClr val="205CA0"/>
              </a:solidFill>
            </a:endParaRPr>
          </a:p>
          <a:p>
            <a:pPr indent="0" lvl="0" marL="0" rtl="0" algn="l">
              <a:spcBef>
                <a:spcPts val="0"/>
              </a:spcBef>
              <a:spcAft>
                <a:spcPts val="0"/>
              </a:spcAft>
              <a:buNone/>
            </a:pPr>
            <a:r>
              <a:t/>
            </a:r>
            <a:endParaRPr>
              <a:solidFill>
                <a:srgbClr val="205CA0"/>
              </a:solidFill>
            </a:endParaRPr>
          </a:p>
          <a:p>
            <a:pPr indent="0" lvl="0" marL="0" rtl="0" algn="l">
              <a:spcBef>
                <a:spcPts val="0"/>
              </a:spcBef>
              <a:spcAft>
                <a:spcPts val="0"/>
              </a:spcAft>
              <a:buNone/>
            </a:pPr>
            <a:r>
              <a:rPr lang="en-US">
                <a:solidFill>
                  <a:srgbClr val="205CA0"/>
                </a:solidFill>
              </a:rPr>
              <a:t>Would you be friends with someone you don’t trust?</a:t>
            </a:r>
            <a:endParaRPr>
              <a:solidFill>
                <a:srgbClr val="205CA0"/>
              </a:solidFill>
            </a:endParaRPr>
          </a:p>
          <a:p>
            <a:pPr indent="0" lvl="0" marL="0" rtl="0" algn="l">
              <a:spcBef>
                <a:spcPts val="0"/>
              </a:spcBef>
              <a:spcAft>
                <a:spcPts val="0"/>
              </a:spcAft>
              <a:buNone/>
            </a:pPr>
            <a:r>
              <a:t/>
            </a:r>
            <a:endParaRPr>
              <a:solidFill>
                <a:srgbClr val="205CA0"/>
              </a:solidFill>
            </a:endParaRPr>
          </a:p>
          <a:p>
            <a:pPr indent="0" lvl="0" marL="0" rtl="0" algn="l">
              <a:spcBef>
                <a:spcPts val="0"/>
              </a:spcBef>
              <a:spcAft>
                <a:spcPts val="0"/>
              </a:spcAft>
              <a:buNone/>
            </a:pPr>
            <a:r>
              <a:rPr lang="en-US">
                <a:solidFill>
                  <a:srgbClr val="205CA0"/>
                </a:solidFill>
              </a:rPr>
              <a:t>Would you do business with a company you don’t trust?</a:t>
            </a:r>
            <a:endParaRPr>
              <a:solidFill>
                <a:srgbClr val="205CA0"/>
              </a:solidFill>
            </a:endParaRPr>
          </a:p>
          <a:p>
            <a:pPr indent="0" lvl="0" marL="0" rtl="0" algn="l">
              <a:spcBef>
                <a:spcPts val="0"/>
              </a:spcBef>
              <a:spcAft>
                <a:spcPts val="0"/>
              </a:spcAft>
              <a:buNone/>
            </a:pPr>
            <a:r>
              <a:t/>
            </a:r>
            <a:endParaRPr>
              <a:solidFill>
                <a:srgbClr val="205CA0"/>
              </a:solidFill>
            </a:endParaRPr>
          </a:p>
          <a:p>
            <a:pPr indent="0" lvl="0" marL="0" rtl="0" algn="l">
              <a:spcBef>
                <a:spcPts val="0"/>
              </a:spcBef>
              <a:spcAft>
                <a:spcPts val="0"/>
              </a:spcAft>
              <a:buNone/>
            </a:pPr>
            <a:r>
              <a:rPr lang="en-US">
                <a:solidFill>
                  <a:srgbClr val="205CA0"/>
                </a:solidFill>
              </a:rPr>
              <a:t>We’re in a multifaceted crisis of trust, and brand-customer relationships are on the forefront.</a:t>
            </a:r>
            <a:endParaRPr>
              <a:solidFill>
                <a:srgbClr val="205CA0"/>
              </a:solidFill>
            </a:endParaRPr>
          </a:p>
        </p:txBody>
      </p:sp>
      <p:sp>
        <p:nvSpPr>
          <p:cNvPr id="916" name="Google Shape;916;ga40bdf37f7_0_1040:notes"/>
          <p:cNvSpPr/>
          <p:nvPr>
            <p:ph idx="2" type="sldImg"/>
          </p:nvPr>
        </p:nvSpPr>
        <p:spPr>
          <a:xfrm>
            <a:off x="407988" y="696913"/>
            <a:ext cx="61944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ga40bdf37f7_0_1123:notes"/>
          <p:cNvSpPr/>
          <p:nvPr>
            <p:ph idx="2" type="sldImg"/>
          </p:nvPr>
        </p:nvSpPr>
        <p:spPr>
          <a:xfrm>
            <a:off x="407987" y="696912"/>
            <a:ext cx="6194400" cy="3486300"/>
          </a:xfrm>
          <a:custGeom>
            <a:rect b="b" l="l" r="r" t="t"/>
            <a:pathLst>
              <a:path extrusionOk="0" h="120000" w="120000">
                <a:moveTo>
                  <a:pt x="0" y="0"/>
                </a:moveTo>
                <a:lnTo>
                  <a:pt x="120000" y="0"/>
                </a:lnTo>
                <a:lnTo>
                  <a:pt x="120000" y="120000"/>
                </a:lnTo>
                <a:lnTo>
                  <a:pt x="0" y="120000"/>
                </a:lnTo>
                <a:close/>
              </a:path>
            </a:pathLst>
          </a:custGeom>
        </p:spPr>
      </p:sp>
      <p:sp>
        <p:nvSpPr>
          <p:cNvPr id="921" name="Google Shape;921;ga40bdf37f7_0_1123:notes"/>
          <p:cNvSpPr txBox="1"/>
          <p:nvPr>
            <p:ph idx="1" type="body"/>
          </p:nvPr>
        </p:nvSpPr>
        <p:spPr>
          <a:xfrm>
            <a:off x="407987" y="4415789"/>
            <a:ext cx="61944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solidFill>
                  <a:srgbClr val="205CA0"/>
                </a:solidFill>
              </a:rPr>
              <a:t>We are now at a point at which the majority of customers say they generally don’t trust companies. That’s concerning, considering the trends we’ve seen since just last year that indicate a significant degradation of customer trust, and a higher bar set for earning it.</a:t>
            </a:r>
            <a:endParaRPr sz="1400">
              <a:solidFill>
                <a:srgbClr val="205CA0"/>
              </a:solidFill>
            </a:endParaRPr>
          </a:p>
          <a:p>
            <a:pPr indent="0" lvl="0" marL="0" rtl="0" algn="l">
              <a:spcBef>
                <a:spcPts val="0"/>
              </a:spcBef>
              <a:spcAft>
                <a:spcPts val="0"/>
              </a:spcAft>
              <a:buNone/>
            </a:pPr>
            <a:r>
              <a:t/>
            </a:r>
            <a:endParaRPr sz="1400">
              <a:solidFill>
                <a:srgbClr val="205CA0"/>
              </a:solidFill>
            </a:endParaRPr>
          </a:p>
          <a:p>
            <a:pPr indent="0" lvl="0" marL="0" rtl="0" algn="l">
              <a:spcBef>
                <a:spcPts val="0"/>
              </a:spcBef>
              <a:spcAft>
                <a:spcPts val="0"/>
              </a:spcAft>
              <a:buNone/>
            </a:pPr>
            <a:r>
              <a:rPr lang="en-US" sz="1400">
                <a:solidFill>
                  <a:srgbClr val="205CA0"/>
                </a:solidFill>
              </a:rPr>
              <a:t>At the same time as trust declines, it’s importance is rising. During a time of multiple crises, lives put on pause, and misinformation, trust is truly a valued commodity.</a:t>
            </a:r>
            <a:endParaRPr sz="1500">
              <a:latin typeface="Salesforce Sans"/>
              <a:ea typeface="Salesforce Sans"/>
              <a:cs typeface="Salesforce Sans"/>
              <a:sym typeface="Salesforce Sa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ga40bdf37f7_0_1172:notes"/>
          <p:cNvSpPr/>
          <p:nvPr>
            <p:ph idx="2" type="sldImg"/>
          </p:nvPr>
        </p:nvSpPr>
        <p:spPr>
          <a:xfrm>
            <a:off x="407987" y="696912"/>
            <a:ext cx="6194400" cy="3486300"/>
          </a:xfrm>
          <a:custGeom>
            <a:rect b="b" l="l" r="r" t="t"/>
            <a:pathLst>
              <a:path extrusionOk="0" h="120000" w="120000">
                <a:moveTo>
                  <a:pt x="0" y="0"/>
                </a:moveTo>
                <a:lnTo>
                  <a:pt x="120000" y="0"/>
                </a:lnTo>
                <a:lnTo>
                  <a:pt x="120000" y="120000"/>
                </a:lnTo>
                <a:lnTo>
                  <a:pt x="0" y="120000"/>
                </a:lnTo>
                <a:close/>
              </a:path>
            </a:pathLst>
          </a:custGeom>
        </p:spPr>
      </p:sp>
      <p:sp>
        <p:nvSpPr>
          <p:cNvPr id="955" name="Google Shape;955;ga40bdf37f7_0_1172:notes"/>
          <p:cNvSpPr txBox="1"/>
          <p:nvPr>
            <p:ph idx="1" type="body"/>
          </p:nvPr>
        </p:nvSpPr>
        <p:spPr>
          <a:xfrm>
            <a:off x="407987" y="4415789"/>
            <a:ext cx="61944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400">
                <a:solidFill>
                  <a:srgbClr val="205CA0"/>
                </a:solidFill>
              </a:rPr>
              <a:t>In a digital-first world, customers’ trust in companies is driven in no small part to a critical ingredient in modern customer engagement: personal information.</a:t>
            </a:r>
            <a:endParaRPr sz="1400">
              <a:solidFill>
                <a:srgbClr val="205CA0"/>
              </a:solidFill>
            </a:endParaRPr>
          </a:p>
          <a:p>
            <a:pPr indent="0" lvl="0" marL="0" rtl="0" algn="l">
              <a:spcBef>
                <a:spcPts val="0"/>
              </a:spcBef>
              <a:spcAft>
                <a:spcPts val="0"/>
              </a:spcAft>
              <a:buClr>
                <a:schemeClr val="dk1"/>
              </a:buClr>
              <a:buSzPts val="1100"/>
              <a:buFont typeface="Arial"/>
              <a:buNone/>
            </a:pPr>
            <a:r>
              <a:t/>
            </a:r>
            <a:endParaRPr sz="1400">
              <a:solidFill>
                <a:srgbClr val="205CA0"/>
              </a:solidFill>
            </a:endParaRPr>
          </a:p>
          <a:p>
            <a:pPr indent="0" lvl="0" marL="0" rtl="0" algn="l">
              <a:spcBef>
                <a:spcPts val="0"/>
              </a:spcBef>
              <a:spcAft>
                <a:spcPts val="0"/>
              </a:spcAft>
              <a:buClr>
                <a:schemeClr val="dk1"/>
              </a:buClr>
              <a:buSzPts val="1100"/>
              <a:buFont typeface="Arial"/>
              <a:buNone/>
            </a:pPr>
            <a:r>
              <a:rPr lang="en-US" sz="1400">
                <a:solidFill>
                  <a:srgbClr val="205CA0"/>
                </a:solidFill>
              </a:rPr>
              <a:t>The personalized, empathetic, connected experiences customers have come to expect as standard are driven by sophisticated -- often automated -- analysis of personal data. Using data to meet customer expectations doesn’t require nefarious acts: think purchase history informing personalized offers or ecommerce data made accessible during customer service interactions. But flush with news reports of data mismanagement by household name brands and privacy agreements that require a law degree to decipher, customers are largely confused about and wary of how the information they’ve volunteered is used, exactly. Between 2019 and 2020, we’ve crossed a grim milestone at which a majority of customers feel they’ve lost control of how their data is used.</a:t>
            </a:r>
            <a:endParaRPr sz="1400">
              <a:solidFill>
                <a:srgbClr val="205CA0"/>
              </a:solidFill>
            </a:endParaRPr>
          </a:p>
          <a:p>
            <a:pPr indent="0" lvl="0" marL="0" rtl="0" algn="l">
              <a:spcBef>
                <a:spcPts val="0"/>
              </a:spcBef>
              <a:spcAft>
                <a:spcPts val="0"/>
              </a:spcAft>
              <a:buClr>
                <a:schemeClr val="dk1"/>
              </a:buClr>
              <a:buSzPts val="1100"/>
              <a:buFont typeface="Arial"/>
              <a:buNone/>
            </a:pPr>
            <a:r>
              <a:t/>
            </a:r>
            <a:endParaRPr sz="1400">
              <a:solidFill>
                <a:srgbClr val="205CA0"/>
              </a:solidFill>
            </a:endParaRPr>
          </a:p>
          <a:p>
            <a:pPr indent="0" lvl="0" marL="0" rtl="0" algn="l">
              <a:spcBef>
                <a:spcPts val="0"/>
              </a:spcBef>
              <a:spcAft>
                <a:spcPts val="0"/>
              </a:spcAft>
              <a:buNone/>
            </a:pPr>
            <a:r>
              <a:rPr lang="en-US" sz="1400">
                <a:solidFill>
                  <a:srgbClr val="205CA0"/>
                </a:solidFill>
              </a:rPr>
              <a:t>Rebuilding customers’ trust in companies’ stewardship is dependent on a critical ingredient: transparency. Ironically, a critical asset in the fight against COVID-19 may build greater understanding of and trust in the data-value exchange.</a:t>
            </a:r>
            <a:endParaRPr sz="1400">
              <a:solidFill>
                <a:srgbClr val="205CA0"/>
              </a:solidFill>
            </a:endParaRPr>
          </a:p>
          <a:p>
            <a:pPr indent="0" lvl="0" marL="0" rtl="0" algn="l">
              <a:spcBef>
                <a:spcPts val="0"/>
              </a:spcBef>
              <a:spcAft>
                <a:spcPts val="0"/>
              </a:spcAft>
              <a:buNone/>
            </a:pPr>
            <a:r>
              <a:t/>
            </a:r>
            <a:endParaRPr sz="1400">
              <a:solidFill>
                <a:srgbClr val="205CA0"/>
              </a:solidFill>
            </a:endParaRPr>
          </a:p>
          <a:p>
            <a:pPr indent="0" lvl="0" marL="0" rtl="0" algn="l">
              <a:spcBef>
                <a:spcPts val="0"/>
              </a:spcBef>
              <a:spcAft>
                <a:spcPts val="0"/>
              </a:spcAft>
              <a:buNone/>
            </a:pPr>
            <a:r>
              <a:rPr lang="en-US" sz="1400">
                <a:solidFill>
                  <a:srgbClr val="205CA0"/>
                </a:solidFill>
              </a:rPr>
              <a:t>As a financial services company catering to individuals and small businesses, PayPal bases a lot of its value on its trustworthiness...</a:t>
            </a:r>
            <a:endParaRPr sz="1400">
              <a:solidFill>
                <a:srgbClr val="205CA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ga40bdf37f7_0_1003:notes"/>
          <p:cNvSpPr/>
          <p:nvPr>
            <p:ph idx="2" type="sldImg"/>
          </p:nvPr>
        </p:nvSpPr>
        <p:spPr>
          <a:xfrm>
            <a:off x="407988" y="696913"/>
            <a:ext cx="61944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accent2"/>
            </a:solidFill>
            <a:prstDash val="solid"/>
            <a:round/>
            <a:headEnd len="sm" w="sm" type="none"/>
            <a:tailEnd len="sm" w="sm" type="none"/>
          </a:ln>
        </p:spPr>
      </p:sp>
      <p:sp>
        <p:nvSpPr>
          <p:cNvPr id="990" name="Google Shape;990;ga40bdf37f7_0_1003:notes"/>
          <p:cNvSpPr txBox="1"/>
          <p:nvPr>
            <p:ph idx="1" type="body"/>
          </p:nvPr>
        </p:nvSpPr>
        <p:spPr>
          <a:xfrm>
            <a:off x="407987" y="4415790"/>
            <a:ext cx="6194400" cy="418350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Clr>
                <a:srgbClr val="205CA0"/>
              </a:buClr>
              <a:buSzPts val="1100"/>
              <a:buNone/>
            </a:pPr>
            <a:r>
              <a:rPr lang="en-US">
                <a:solidFill>
                  <a:srgbClr val="205CA0"/>
                </a:solidFill>
              </a:rPr>
              <a:t>PayPal is a global online payments system, working to transform e-commerce and help businesses thrive online. P</a:t>
            </a:r>
            <a:endParaRPr>
              <a:solidFill>
                <a:srgbClr val="205CA0"/>
              </a:solidFill>
            </a:endParaRPr>
          </a:p>
          <a:p>
            <a:pPr indent="0" lvl="0" marL="0" rtl="0" algn="l">
              <a:spcBef>
                <a:spcPts val="0"/>
              </a:spcBef>
              <a:spcAft>
                <a:spcPts val="0"/>
              </a:spcAft>
              <a:buClr>
                <a:srgbClr val="205CA0"/>
              </a:buClr>
              <a:buSzPts val="1100"/>
              <a:buNone/>
            </a:pPr>
            <a:r>
              <a:t/>
            </a:r>
            <a:endParaRPr>
              <a:solidFill>
                <a:srgbClr val="205CA0"/>
              </a:solidFill>
            </a:endParaRPr>
          </a:p>
          <a:p>
            <a:pPr indent="0" lvl="0" marL="0" rtl="0" algn="l">
              <a:spcBef>
                <a:spcPts val="0"/>
              </a:spcBef>
              <a:spcAft>
                <a:spcPts val="0"/>
              </a:spcAft>
              <a:buClr>
                <a:srgbClr val="205CA0"/>
              </a:buClr>
              <a:buSzPts val="1100"/>
              <a:buNone/>
            </a:pPr>
            <a:r>
              <a:rPr lang="en-US">
                <a:solidFill>
                  <a:srgbClr val="205CA0"/>
                </a:solidFill>
              </a:rPr>
              <a:t>ayPal has experienced tremendous change and growth in order to support their evolving customers, where customers were once asking for a point solution for the checkout on their website, they now are looking for a commerce partner that provides them everything. When COVID hit, PayPal was forced to accelerate their digital transformation and move 98% of their employees online, as well as manage a world where many businesses moved to an eCommerce first model. </a:t>
            </a:r>
            <a:endParaRPr>
              <a:solidFill>
                <a:srgbClr val="205CA0"/>
              </a:solidFill>
            </a:endParaRPr>
          </a:p>
          <a:p>
            <a:pPr indent="0" lvl="0" marL="0" rtl="0" algn="l">
              <a:spcBef>
                <a:spcPts val="0"/>
              </a:spcBef>
              <a:spcAft>
                <a:spcPts val="0"/>
              </a:spcAft>
              <a:buClr>
                <a:srgbClr val="205CA0"/>
              </a:buClr>
              <a:buSzPts val="1100"/>
              <a:buNone/>
            </a:pPr>
            <a:r>
              <a:t/>
            </a:r>
            <a:endParaRPr>
              <a:solidFill>
                <a:srgbClr val="205CA0"/>
              </a:solidFill>
            </a:endParaRPr>
          </a:p>
          <a:p>
            <a:pPr indent="0" lvl="0" marL="0" rtl="0" algn="l">
              <a:spcBef>
                <a:spcPts val="0"/>
              </a:spcBef>
              <a:spcAft>
                <a:spcPts val="0"/>
              </a:spcAft>
              <a:buClr>
                <a:srgbClr val="205CA0"/>
              </a:buClr>
              <a:buSzPts val="1100"/>
              <a:buNone/>
            </a:pPr>
            <a:r>
              <a:rPr lang="en-US">
                <a:solidFill>
                  <a:srgbClr val="205CA0"/>
                </a:solidFill>
              </a:rPr>
              <a:t>Leveraging </a:t>
            </a:r>
            <a:r>
              <a:rPr b="1" lang="en-US">
                <a:solidFill>
                  <a:srgbClr val="205CA0"/>
                </a:solidFill>
              </a:rPr>
              <a:t>Sales Cloud</a:t>
            </a:r>
            <a:r>
              <a:rPr lang="en-US">
                <a:solidFill>
                  <a:srgbClr val="205CA0"/>
                </a:solidFill>
              </a:rPr>
              <a:t>, PayPal is consolidating processes and systems to help accelerate its sales cycle and collaborate as it focuses on delivering solutions to its customers. Teams previously had disparate solutions and processes that made it difficult for reps to have a holistic view of the customer and act as trusted advisors. Now, sales and teams have the data to better understand their customers and can visualize that information with </a:t>
            </a:r>
            <a:r>
              <a:rPr b="1" lang="en-US">
                <a:solidFill>
                  <a:srgbClr val="205CA0"/>
                </a:solidFill>
              </a:rPr>
              <a:t>Tableau</a:t>
            </a:r>
            <a:r>
              <a:rPr lang="en-US">
                <a:solidFill>
                  <a:srgbClr val="205CA0"/>
                </a:solidFill>
              </a:rPr>
              <a:t> to make business decisions. With </a:t>
            </a:r>
            <a:r>
              <a:rPr b="1" lang="en-US">
                <a:solidFill>
                  <a:srgbClr val="205CA0"/>
                </a:solidFill>
              </a:rPr>
              <a:t>Salesforce CPQ </a:t>
            </a:r>
            <a:r>
              <a:rPr lang="en-US">
                <a:solidFill>
                  <a:srgbClr val="205CA0"/>
                </a:solidFill>
              </a:rPr>
              <a:t>and </a:t>
            </a:r>
            <a:r>
              <a:rPr b="1" lang="en-US">
                <a:solidFill>
                  <a:srgbClr val="205CA0"/>
                </a:solidFill>
              </a:rPr>
              <a:t>Sales Anywhere (Quip), </a:t>
            </a:r>
            <a:r>
              <a:rPr lang="en-US">
                <a:solidFill>
                  <a:srgbClr val="205CA0"/>
                </a:solidFill>
              </a:rPr>
              <a:t>PayPal looks forward to accelerating deal cycles and global account management.</a:t>
            </a:r>
            <a:endParaRPr>
              <a:solidFill>
                <a:srgbClr val="205CA0"/>
              </a:solidFill>
            </a:endParaRPr>
          </a:p>
          <a:p>
            <a:pPr indent="0" lvl="0" marL="0" rtl="0" algn="l">
              <a:spcBef>
                <a:spcPts val="0"/>
              </a:spcBef>
              <a:spcAft>
                <a:spcPts val="0"/>
              </a:spcAft>
              <a:buClr>
                <a:srgbClr val="205CA0"/>
              </a:buClr>
              <a:buSzPts val="1100"/>
              <a:buNone/>
            </a:pPr>
            <a:r>
              <a:t/>
            </a:r>
            <a:endParaRPr>
              <a:solidFill>
                <a:srgbClr val="205CA0"/>
              </a:solidFill>
            </a:endParaRPr>
          </a:p>
          <a:p>
            <a:pPr indent="0" lvl="0" marL="0" rtl="0" algn="l">
              <a:spcBef>
                <a:spcPts val="0"/>
              </a:spcBef>
              <a:spcAft>
                <a:spcPts val="0"/>
              </a:spcAft>
              <a:buClr>
                <a:srgbClr val="205CA0"/>
              </a:buClr>
              <a:buSzPts val="1100"/>
              <a:buNone/>
            </a:pPr>
            <a:r>
              <a:rPr lang="en-US">
                <a:solidFill>
                  <a:srgbClr val="205CA0"/>
                </a:solidFill>
              </a:rPr>
              <a:t>PayPal is working to reimagine customer service with </a:t>
            </a:r>
            <a:r>
              <a:rPr b="1" lang="en-US">
                <a:solidFill>
                  <a:srgbClr val="205CA0"/>
                </a:solidFill>
              </a:rPr>
              <a:t>Service Cloud</a:t>
            </a:r>
            <a:r>
              <a:rPr lang="en-US">
                <a:solidFill>
                  <a:srgbClr val="205CA0"/>
                </a:solidFill>
              </a:rPr>
              <a:t> to improve first call resolution and C-SAT scores while also reducing customer churn. </a:t>
            </a:r>
            <a:r>
              <a:rPr b="1" lang="en-US">
                <a:solidFill>
                  <a:srgbClr val="205CA0"/>
                </a:solidFill>
              </a:rPr>
              <a:t>Shield</a:t>
            </a:r>
            <a:r>
              <a:rPr lang="en-US">
                <a:solidFill>
                  <a:srgbClr val="205CA0"/>
                </a:solidFill>
              </a:rPr>
              <a:t> allows PayPal to securely encrypt customer data keeping the customer at the center of everything they do. </a:t>
            </a:r>
            <a:endParaRPr>
              <a:solidFill>
                <a:srgbClr val="205CA0"/>
              </a:solidFill>
            </a:endParaRPr>
          </a:p>
          <a:p>
            <a:pPr indent="0" lvl="0" marL="0" rtl="0" algn="l">
              <a:spcBef>
                <a:spcPts val="0"/>
              </a:spcBef>
              <a:spcAft>
                <a:spcPts val="0"/>
              </a:spcAft>
              <a:buClr>
                <a:srgbClr val="205CA0"/>
              </a:buClr>
              <a:buSzPts val="1100"/>
              <a:buNone/>
            </a:pPr>
            <a:r>
              <a:t/>
            </a:r>
            <a:endParaRPr b="1">
              <a:solidFill>
                <a:srgbClr val="205CA0"/>
              </a:solidFill>
            </a:endParaRPr>
          </a:p>
          <a:p>
            <a:pPr indent="0" lvl="0" marL="0" rtl="0" algn="l">
              <a:spcBef>
                <a:spcPts val="0"/>
              </a:spcBef>
              <a:spcAft>
                <a:spcPts val="0"/>
              </a:spcAft>
              <a:buClr>
                <a:srgbClr val="205CA0"/>
              </a:buClr>
              <a:buSzPts val="1100"/>
              <a:buNone/>
            </a:pPr>
            <a:r>
              <a:rPr b="1" lang="en-US">
                <a:solidFill>
                  <a:srgbClr val="205CA0"/>
                </a:solidFill>
              </a:rPr>
              <a:t>Marketing Cloud </a:t>
            </a:r>
            <a:r>
              <a:rPr lang="en-US">
                <a:solidFill>
                  <a:srgbClr val="205CA0"/>
                </a:solidFill>
              </a:rPr>
              <a:t>powers communications with Xoom, iZettle, and Swift customers providing personalization across every point of the customer’s journey.</a:t>
            </a:r>
            <a:endParaRPr>
              <a:solidFill>
                <a:srgbClr val="205CA0"/>
              </a:solidFill>
            </a:endParaRPr>
          </a:p>
          <a:p>
            <a:pPr indent="0" lvl="0" marL="0" rtl="0" algn="l">
              <a:spcBef>
                <a:spcPts val="0"/>
              </a:spcBef>
              <a:spcAft>
                <a:spcPts val="0"/>
              </a:spcAft>
              <a:buClr>
                <a:srgbClr val="205CA0"/>
              </a:buClr>
              <a:buSzPts val="1100"/>
              <a:buNone/>
            </a:pPr>
            <a:r>
              <a:t/>
            </a:r>
            <a:endParaRPr>
              <a:solidFill>
                <a:srgbClr val="205CA0"/>
              </a:solidFill>
            </a:endParaRPr>
          </a:p>
          <a:p>
            <a:pPr indent="0" lvl="0" marL="0" rtl="0" algn="l">
              <a:spcBef>
                <a:spcPts val="0"/>
              </a:spcBef>
              <a:spcAft>
                <a:spcPts val="0"/>
              </a:spcAft>
              <a:buClr>
                <a:srgbClr val="205CA0"/>
              </a:buClr>
              <a:buSzPts val="1100"/>
              <a:buNone/>
            </a:pPr>
            <a:r>
              <a:rPr b="1" lang="en-US">
                <a:solidFill>
                  <a:srgbClr val="205CA0"/>
                </a:solidFill>
              </a:rPr>
              <a:t>MuleSoft</a:t>
            </a:r>
            <a:r>
              <a:rPr lang="en-US">
                <a:solidFill>
                  <a:srgbClr val="205CA0"/>
                </a:solidFill>
              </a:rPr>
              <a:t> also helps with security by guarding data from hackers, automating over 80% of those security processes to respond faster than any criminal. PayPal's goal is to have a billion people using their service securely. By partnering with MuleSoft, PayPal overhauled their homegrown API infrastructure and deployed a modern API infrastructure and deployed a modern Additionally, MuleSoft guards PayPal data from hackers, automating over 80% of those security processes to respond faster than any criminal. </a:t>
            </a:r>
            <a:endParaRPr>
              <a:solidFill>
                <a:srgbClr val="205CA0"/>
              </a:solidFill>
            </a:endParaRPr>
          </a:p>
          <a:p>
            <a:pPr indent="0" lvl="0" marL="0" rtl="0" algn="l">
              <a:spcBef>
                <a:spcPts val="0"/>
              </a:spcBef>
              <a:spcAft>
                <a:spcPts val="0"/>
              </a:spcAft>
              <a:buClr>
                <a:srgbClr val="205CA0"/>
              </a:buClr>
              <a:buSzPts val="1100"/>
              <a:buNone/>
            </a:pPr>
            <a:r>
              <a:t/>
            </a:r>
            <a:endParaRPr b="1">
              <a:solidFill>
                <a:srgbClr val="205CA0"/>
              </a:solidFill>
            </a:endParaRPr>
          </a:p>
          <a:p>
            <a:pPr indent="0" lvl="0" marL="0" rtl="0" algn="l">
              <a:spcBef>
                <a:spcPts val="0"/>
              </a:spcBef>
              <a:spcAft>
                <a:spcPts val="0"/>
              </a:spcAft>
              <a:buClr>
                <a:srgbClr val="205CA0"/>
              </a:buClr>
              <a:buSzPts val="1100"/>
              <a:buNone/>
            </a:pPr>
            <a:r>
              <a:rPr b="1" lang="en-US">
                <a:solidFill>
                  <a:srgbClr val="205CA0"/>
                </a:solidFill>
              </a:rPr>
              <a:t>MyTrailhead</a:t>
            </a:r>
            <a:r>
              <a:rPr lang="en-US">
                <a:solidFill>
                  <a:srgbClr val="205CA0"/>
                </a:solidFill>
              </a:rPr>
              <a:t> is ensuring sales and teammates are learning and growing with the best methods to work with the customer. </a:t>
            </a:r>
            <a:endParaRPr>
              <a:solidFill>
                <a:srgbClr val="205CA0"/>
              </a:solidFill>
            </a:endParaRPr>
          </a:p>
          <a:p>
            <a:pPr indent="0" lvl="0" marL="0" rtl="0" algn="l">
              <a:spcBef>
                <a:spcPts val="0"/>
              </a:spcBef>
              <a:spcAft>
                <a:spcPts val="0"/>
              </a:spcAft>
              <a:buClr>
                <a:srgbClr val="205CA0"/>
              </a:buClr>
              <a:buSzPts val="1100"/>
              <a:buNone/>
            </a:pPr>
            <a:r>
              <a:t/>
            </a:r>
            <a:endParaRPr>
              <a:solidFill>
                <a:srgbClr val="205CA0"/>
              </a:solidFill>
            </a:endParaRPr>
          </a:p>
          <a:p>
            <a:pPr indent="0" lvl="0" marL="0" rtl="0" algn="l">
              <a:spcBef>
                <a:spcPts val="0"/>
              </a:spcBef>
              <a:spcAft>
                <a:spcPts val="0"/>
              </a:spcAft>
              <a:buClr>
                <a:srgbClr val="205CA0"/>
              </a:buClr>
              <a:buSzPts val="1100"/>
              <a:buNone/>
            </a:pPr>
            <a:r>
              <a:rPr lang="en-US">
                <a:solidFill>
                  <a:srgbClr val="205CA0"/>
                </a:solidFill>
              </a:rPr>
              <a:t>PayPal has partnered with </a:t>
            </a:r>
            <a:r>
              <a:rPr b="1" lang="en-US">
                <a:solidFill>
                  <a:srgbClr val="205CA0"/>
                </a:solidFill>
              </a:rPr>
              <a:t>Salesforce certified partners</a:t>
            </a:r>
            <a:r>
              <a:rPr lang="en-US">
                <a:solidFill>
                  <a:srgbClr val="205CA0"/>
                </a:solidFill>
              </a:rPr>
              <a:t> along with Salesforce’s </a:t>
            </a:r>
            <a:r>
              <a:rPr b="1" lang="en-US">
                <a:solidFill>
                  <a:srgbClr val="205CA0"/>
                </a:solidFill>
              </a:rPr>
              <a:t>CSG group</a:t>
            </a:r>
            <a:r>
              <a:rPr lang="en-US">
                <a:solidFill>
                  <a:srgbClr val="205CA0"/>
                </a:solidFill>
              </a:rPr>
              <a:t> to set PayPal up for implementation success, streamlining its overall processes, provide guidance on how to best unify its people and overall technologies.</a:t>
            </a:r>
            <a:endParaRPr>
              <a:solidFill>
                <a:srgbClr val="205CA0"/>
              </a:solidFill>
              <a:latin typeface="Salesforce Sans"/>
              <a:ea typeface="Salesforce Sans"/>
              <a:cs typeface="Salesforce Sans"/>
              <a:sym typeface="Salesforce San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ga40bdf37f7_0_1328:notes"/>
          <p:cNvSpPr txBox="1"/>
          <p:nvPr>
            <p:ph idx="1" type="body"/>
          </p:nvPr>
        </p:nvSpPr>
        <p:spPr>
          <a:xfrm>
            <a:off x="701040" y="4473893"/>
            <a:ext cx="5608200" cy="3660600"/>
          </a:xfrm>
          <a:prstGeom prst="rect">
            <a:avLst/>
          </a:prstGeom>
          <a:noFill/>
          <a:ln>
            <a:noFill/>
          </a:ln>
        </p:spPr>
        <p:txBody>
          <a:bodyPr anchorCtr="0" anchor="ctr" bIns="93275" lIns="93275" spcFirstLastPara="1" rIns="93275" wrap="square" tIns="93275">
            <a:noAutofit/>
          </a:bodyPr>
          <a:lstStyle/>
          <a:p>
            <a:pPr indent="0" lvl="0" marL="0" rtl="0" algn="l">
              <a:spcBef>
                <a:spcPts val="0"/>
              </a:spcBef>
              <a:spcAft>
                <a:spcPts val="0"/>
              </a:spcAft>
              <a:buNone/>
            </a:pPr>
            <a:r>
              <a:rPr lang="en-US">
                <a:solidFill>
                  <a:srgbClr val="205CA0"/>
                </a:solidFill>
              </a:rPr>
              <a:t>The path from a Google search to a retargeted ad may be mystery to most customers, but another high-profile use case for personal information: contact tracing.</a:t>
            </a:r>
            <a:endParaRPr>
              <a:solidFill>
                <a:srgbClr val="205CA0"/>
              </a:solidFill>
            </a:endParaRPr>
          </a:p>
          <a:p>
            <a:pPr indent="0" lvl="0" marL="0" rtl="0" algn="l">
              <a:spcBef>
                <a:spcPts val="0"/>
              </a:spcBef>
              <a:spcAft>
                <a:spcPts val="0"/>
              </a:spcAft>
              <a:buNone/>
            </a:pPr>
            <a:r>
              <a:t/>
            </a:r>
            <a:endParaRPr>
              <a:solidFill>
                <a:srgbClr val="205CA0"/>
              </a:solidFill>
            </a:endParaRPr>
          </a:p>
          <a:p>
            <a:pPr indent="0" lvl="0" marL="0" rtl="0" algn="l">
              <a:spcBef>
                <a:spcPts val="0"/>
              </a:spcBef>
              <a:spcAft>
                <a:spcPts val="0"/>
              </a:spcAft>
              <a:buNone/>
            </a:pPr>
            <a:r>
              <a:rPr lang="en-US">
                <a:solidFill>
                  <a:srgbClr val="205CA0"/>
                </a:solidFill>
              </a:rPr>
              <a:t>Contact tracing represents something unique: a clearly beneficial use case, reliant on data, with broad public understanding and buy-in. </a:t>
            </a:r>
            <a:endParaRPr>
              <a:solidFill>
                <a:srgbClr val="205CA0"/>
              </a:solidFill>
            </a:endParaRPr>
          </a:p>
          <a:p>
            <a:pPr indent="0" lvl="0" marL="0" rtl="0" algn="l">
              <a:spcBef>
                <a:spcPts val="0"/>
              </a:spcBef>
              <a:spcAft>
                <a:spcPts val="0"/>
              </a:spcAft>
              <a:buNone/>
            </a:pPr>
            <a:r>
              <a:t/>
            </a:r>
            <a:endParaRPr>
              <a:solidFill>
                <a:srgbClr val="205CA0"/>
              </a:solidFill>
            </a:endParaRPr>
          </a:p>
          <a:p>
            <a:pPr indent="0" lvl="0" marL="0" rtl="0" algn="l">
              <a:spcBef>
                <a:spcPts val="0"/>
              </a:spcBef>
              <a:spcAft>
                <a:spcPts val="0"/>
              </a:spcAft>
              <a:buNone/>
            </a:pPr>
            <a:r>
              <a:rPr lang="en-US">
                <a:solidFill>
                  <a:srgbClr val="205CA0"/>
                </a:solidFill>
              </a:rPr>
              <a:t>The question remains: Will companies take a page from contact tracing playbook and better articulate the benefits of the customer-business data value exchange?</a:t>
            </a:r>
            <a:endParaRPr>
              <a:solidFill>
                <a:srgbClr val="205CA0"/>
              </a:solidFill>
            </a:endParaRPr>
          </a:p>
        </p:txBody>
      </p:sp>
      <p:sp>
        <p:nvSpPr>
          <p:cNvPr id="1022" name="Google Shape;1022;ga40bdf37f7_0_1328:notes"/>
          <p:cNvSpPr/>
          <p:nvPr>
            <p:ph idx="2" type="sldImg"/>
          </p:nvPr>
        </p:nvSpPr>
        <p:spPr>
          <a:xfrm>
            <a:off x="701770" y="1162050"/>
            <a:ext cx="5607000" cy="3137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ga40bdf37f7_0_1383:notes"/>
          <p:cNvSpPr txBox="1"/>
          <p:nvPr>
            <p:ph idx="1" type="body"/>
          </p:nvPr>
        </p:nvSpPr>
        <p:spPr>
          <a:xfrm>
            <a:off x="407987" y="4415790"/>
            <a:ext cx="6194400" cy="41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205CA0"/>
                </a:solidFill>
              </a:rPr>
              <a:t>Personal information plays an outsized role in building or dismantling customer trust. But it would be short-sighted to boil a concept as large as trust to one factor. </a:t>
            </a:r>
            <a:endParaRPr>
              <a:solidFill>
                <a:srgbClr val="205CA0"/>
              </a:solidFill>
            </a:endParaRPr>
          </a:p>
          <a:p>
            <a:pPr indent="0" lvl="0" marL="0" rtl="0" algn="l">
              <a:spcBef>
                <a:spcPts val="0"/>
              </a:spcBef>
              <a:spcAft>
                <a:spcPts val="0"/>
              </a:spcAft>
              <a:buNone/>
            </a:pPr>
            <a:r>
              <a:t/>
            </a:r>
            <a:endParaRPr>
              <a:solidFill>
                <a:srgbClr val="205CA0"/>
              </a:solidFill>
            </a:endParaRPr>
          </a:p>
          <a:p>
            <a:pPr indent="0" lvl="0" marL="0" rtl="0" algn="l">
              <a:spcBef>
                <a:spcPts val="0"/>
              </a:spcBef>
              <a:spcAft>
                <a:spcPts val="0"/>
              </a:spcAft>
              <a:buNone/>
            </a:pPr>
            <a:r>
              <a:rPr lang="en-US">
                <a:solidFill>
                  <a:srgbClr val="205CA0"/>
                </a:solidFill>
              </a:rPr>
              <a:t>During 2020, the population has confronted more than an acute public health crisis. They’ve also been reminded of a toxic cocktail of racial injustice, community divestment, environmental destruction, and more. Activism has been on the rise, but it comes in more forms than high-profile marches. It’s increasingly apparent in our decisions of whether or not to buy from a company.</a:t>
            </a:r>
            <a:endParaRPr>
              <a:solidFill>
                <a:srgbClr val="205CA0"/>
              </a:solidFill>
            </a:endParaRPr>
          </a:p>
        </p:txBody>
      </p:sp>
      <p:sp>
        <p:nvSpPr>
          <p:cNvPr id="1055" name="Google Shape;1055;ga40bdf37f7_0_1383:notes"/>
          <p:cNvSpPr/>
          <p:nvPr>
            <p:ph idx="2" type="sldImg"/>
          </p:nvPr>
        </p:nvSpPr>
        <p:spPr>
          <a:xfrm>
            <a:off x="407988" y="696913"/>
            <a:ext cx="61944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ga40bdf37f7_0_1437:notes"/>
          <p:cNvSpPr/>
          <p:nvPr>
            <p:ph idx="2" type="sldImg"/>
          </p:nvPr>
        </p:nvSpPr>
        <p:spPr>
          <a:xfrm>
            <a:off x="407987" y="696912"/>
            <a:ext cx="6194400" cy="3486300"/>
          </a:xfrm>
          <a:custGeom>
            <a:rect b="b" l="l" r="r" t="t"/>
            <a:pathLst>
              <a:path extrusionOk="0" h="120000" w="120000">
                <a:moveTo>
                  <a:pt x="0" y="0"/>
                </a:moveTo>
                <a:lnTo>
                  <a:pt x="120000" y="0"/>
                </a:lnTo>
                <a:lnTo>
                  <a:pt x="120000" y="120000"/>
                </a:lnTo>
                <a:lnTo>
                  <a:pt x="0" y="120000"/>
                </a:lnTo>
                <a:close/>
              </a:path>
            </a:pathLst>
          </a:custGeom>
        </p:spPr>
      </p:sp>
      <p:sp>
        <p:nvSpPr>
          <p:cNvPr id="1060" name="Google Shape;1060;ga40bdf37f7_0_1437:notes"/>
          <p:cNvSpPr txBox="1"/>
          <p:nvPr>
            <p:ph idx="1" type="body"/>
          </p:nvPr>
        </p:nvSpPr>
        <p:spPr>
          <a:xfrm>
            <a:off x="407987" y="4415789"/>
            <a:ext cx="61944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solidFill>
                  <a:srgbClr val="205CA0"/>
                </a:solidFill>
              </a:rPr>
              <a:t>Over six in ten </a:t>
            </a:r>
            <a:r>
              <a:rPr lang="en-US" sz="1400">
                <a:solidFill>
                  <a:srgbClr val="205CA0"/>
                </a:solidFill>
              </a:rPr>
              <a:t>respondents</a:t>
            </a:r>
            <a:r>
              <a:rPr lang="en-US" sz="1400">
                <a:solidFill>
                  <a:srgbClr val="205CA0"/>
                </a:solidFill>
              </a:rPr>
              <a:t> told us they stopped buying from companies whose values didn’t align with theirs.</a:t>
            </a:r>
            <a:endParaRPr sz="1400">
              <a:solidFill>
                <a:srgbClr val="205CA0"/>
              </a:solidFill>
            </a:endParaRPr>
          </a:p>
          <a:p>
            <a:pPr indent="0" lvl="0" marL="0" rtl="0" algn="l">
              <a:spcBef>
                <a:spcPts val="0"/>
              </a:spcBef>
              <a:spcAft>
                <a:spcPts val="0"/>
              </a:spcAft>
              <a:buNone/>
            </a:pPr>
            <a:r>
              <a:t/>
            </a:r>
            <a:endParaRPr sz="1400">
              <a:solidFill>
                <a:srgbClr val="205CA0"/>
              </a:solidFill>
            </a:endParaRPr>
          </a:p>
          <a:p>
            <a:pPr indent="0" lvl="0" marL="0" rtl="0" algn="l">
              <a:spcBef>
                <a:spcPts val="0"/>
              </a:spcBef>
              <a:spcAft>
                <a:spcPts val="0"/>
              </a:spcAft>
              <a:buNone/>
            </a:pPr>
            <a:r>
              <a:rPr lang="en-US" sz="1400">
                <a:solidFill>
                  <a:srgbClr val="205CA0"/>
                </a:solidFill>
              </a:rPr>
              <a:t>There are a lot of factors that tell customers who companies are and what they stand for. Community involvement has long been the most visible sign, and it’s still a major factor. But 2020 has raised the profile of corporate actions on a variety of different, and equally as important, issues. Businesses are among the many institutions being called on to advance racial equality in long overdue ways.The increasingly apparent and </a:t>
            </a:r>
            <a:r>
              <a:rPr lang="en-US" sz="1400">
                <a:solidFill>
                  <a:srgbClr val="205CA0"/>
                </a:solidFill>
              </a:rPr>
              <a:t>destructive</a:t>
            </a:r>
            <a:r>
              <a:rPr lang="en-US" sz="1400">
                <a:solidFill>
                  <a:srgbClr val="205CA0"/>
                </a:solidFill>
              </a:rPr>
              <a:t> impacts of climate change are putting </a:t>
            </a:r>
            <a:r>
              <a:rPr lang="en-US" sz="1400">
                <a:solidFill>
                  <a:srgbClr val="205CA0"/>
                </a:solidFill>
              </a:rPr>
              <a:t>companies</a:t>
            </a:r>
            <a:r>
              <a:rPr lang="en-US" sz="1400">
                <a:solidFill>
                  <a:srgbClr val="205CA0"/>
                </a:solidFill>
              </a:rPr>
              <a:t>’ environmental practices under the microscope. And as essential workers put themselves in danger to care for each and everu one of us, customers now keep a sharp eye on the equity, wellbeing, and safety that companies provide their employees.</a:t>
            </a:r>
            <a:endParaRPr sz="1400">
              <a:solidFill>
                <a:srgbClr val="205CA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3" name="Shape 1153"/>
        <p:cNvGrpSpPr/>
        <p:nvPr/>
      </p:nvGrpSpPr>
      <p:grpSpPr>
        <a:xfrm>
          <a:off x="0" y="0"/>
          <a:ext cx="0" cy="0"/>
          <a:chOff x="0" y="0"/>
          <a:chExt cx="0" cy="0"/>
        </a:xfrm>
      </p:grpSpPr>
      <p:sp>
        <p:nvSpPr>
          <p:cNvPr id="1154" name="Google Shape;1154;ga40bdf37f7_0_1388:notes"/>
          <p:cNvSpPr/>
          <p:nvPr>
            <p:ph idx="2" type="sldImg"/>
          </p:nvPr>
        </p:nvSpPr>
        <p:spPr>
          <a:xfrm>
            <a:off x="407987" y="696912"/>
            <a:ext cx="6194400" cy="3486300"/>
          </a:xfrm>
          <a:custGeom>
            <a:rect b="b" l="l" r="r" t="t"/>
            <a:pathLst>
              <a:path extrusionOk="0" h="120000" w="120000">
                <a:moveTo>
                  <a:pt x="0" y="0"/>
                </a:moveTo>
                <a:lnTo>
                  <a:pt x="120000" y="0"/>
                </a:lnTo>
                <a:lnTo>
                  <a:pt x="120000" y="120000"/>
                </a:lnTo>
                <a:lnTo>
                  <a:pt x="0" y="120000"/>
                </a:lnTo>
                <a:close/>
              </a:path>
            </a:pathLst>
          </a:custGeom>
        </p:spPr>
      </p:sp>
      <p:sp>
        <p:nvSpPr>
          <p:cNvPr id="1155" name="Google Shape;1155;ga40bdf37f7_0_1388:notes"/>
          <p:cNvSpPr txBox="1"/>
          <p:nvPr>
            <p:ph idx="1" type="body"/>
          </p:nvPr>
        </p:nvSpPr>
        <p:spPr>
          <a:xfrm>
            <a:off x="407987" y="4415789"/>
            <a:ext cx="61944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solidFill>
                  <a:srgbClr val="205CA0"/>
                </a:solidFill>
              </a:rPr>
              <a:t>Now, we have an opportunity and duty like never before to demonstrate our trustworthiness as businesses through by making </a:t>
            </a:r>
            <a:r>
              <a:rPr lang="en-US" sz="1400">
                <a:solidFill>
                  <a:srgbClr val="205CA0"/>
                </a:solidFill>
              </a:rPr>
              <a:t>commitments</a:t>
            </a:r>
            <a:r>
              <a:rPr lang="en-US" sz="1400">
                <a:solidFill>
                  <a:srgbClr val="205CA0"/>
                </a:solidFill>
              </a:rPr>
              <a:t> and taking actions that align with our values.</a:t>
            </a:r>
            <a:endParaRPr sz="1500">
              <a:latin typeface="Salesforce Sans"/>
              <a:ea typeface="Salesforce Sans"/>
              <a:cs typeface="Salesforce Sans"/>
              <a:sym typeface="Salesforce San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0" name="Shape 1180"/>
        <p:cNvGrpSpPr/>
        <p:nvPr/>
      </p:nvGrpSpPr>
      <p:grpSpPr>
        <a:xfrm>
          <a:off x="0" y="0"/>
          <a:ext cx="0" cy="0"/>
          <a:chOff x="0" y="0"/>
          <a:chExt cx="0" cy="0"/>
        </a:xfrm>
      </p:grpSpPr>
      <p:sp>
        <p:nvSpPr>
          <p:cNvPr id="1181" name="Google Shape;1181;ga40bdf37f7_0_1518:notes"/>
          <p:cNvSpPr/>
          <p:nvPr>
            <p:ph idx="2" type="sldImg"/>
          </p:nvPr>
        </p:nvSpPr>
        <p:spPr>
          <a:xfrm>
            <a:off x="407987" y="696912"/>
            <a:ext cx="6194400" cy="3486300"/>
          </a:xfrm>
          <a:custGeom>
            <a:rect b="b" l="l" r="r" t="t"/>
            <a:pathLst>
              <a:path extrusionOk="0" h="120000" w="120000">
                <a:moveTo>
                  <a:pt x="0" y="0"/>
                </a:moveTo>
                <a:lnTo>
                  <a:pt x="120000" y="0"/>
                </a:lnTo>
                <a:lnTo>
                  <a:pt x="120000" y="120000"/>
                </a:lnTo>
                <a:lnTo>
                  <a:pt x="0" y="120000"/>
                </a:lnTo>
                <a:close/>
              </a:path>
            </a:pathLst>
          </a:custGeom>
        </p:spPr>
      </p:sp>
      <p:sp>
        <p:nvSpPr>
          <p:cNvPr id="1182" name="Google Shape;1182;ga40bdf37f7_0_1518:notes"/>
          <p:cNvSpPr txBox="1"/>
          <p:nvPr>
            <p:ph idx="1" type="body"/>
          </p:nvPr>
        </p:nvSpPr>
        <p:spPr>
          <a:xfrm>
            <a:off x="407987" y="4415789"/>
            <a:ext cx="61944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solidFill>
                  <a:srgbClr val="205CA0"/>
                </a:solidFill>
              </a:rPr>
              <a:t>I hope this both valuable and interesting to you. If you want to learn more, I invite you to get a copy of the full report for yourself, or check out the interactive Tableau dashboards we’ve put together where you can slice and dice the data yourself.</a:t>
            </a:r>
            <a:endParaRPr sz="1400">
              <a:solidFill>
                <a:srgbClr val="205CA0"/>
              </a:solidFill>
            </a:endParaRPr>
          </a:p>
          <a:p>
            <a:pPr indent="0" lvl="0" marL="0" rtl="0" algn="l">
              <a:spcBef>
                <a:spcPts val="0"/>
              </a:spcBef>
              <a:spcAft>
                <a:spcPts val="0"/>
              </a:spcAft>
              <a:buNone/>
            </a:pPr>
            <a:r>
              <a:t/>
            </a:r>
            <a:endParaRPr sz="1400">
              <a:solidFill>
                <a:srgbClr val="205CA0"/>
              </a:solidFill>
            </a:endParaRPr>
          </a:p>
          <a:p>
            <a:pPr indent="0" lvl="0" marL="0" rtl="0" algn="l">
              <a:spcBef>
                <a:spcPts val="0"/>
              </a:spcBef>
              <a:spcAft>
                <a:spcPts val="0"/>
              </a:spcAft>
              <a:buNone/>
            </a:pPr>
            <a:r>
              <a:rPr lang="en-US" sz="1400">
                <a:solidFill>
                  <a:srgbClr val="205CA0"/>
                </a:solidFill>
              </a:rPr>
              <a:t>Salesforce can empower you take your customer engagement into our next normal. You can take a tour of our Customer 360 platform to see how.</a:t>
            </a:r>
            <a:endParaRPr sz="1400">
              <a:solidFill>
                <a:srgbClr val="205CA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9" name="Shape 1219"/>
        <p:cNvGrpSpPr/>
        <p:nvPr/>
      </p:nvGrpSpPr>
      <p:grpSpPr>
        <a:xfrm>
          <a:off x="0" y="0"/>
          <a:ext cx="0" cy="0"/>
          <a:chOff x="0" y="0"/>
          <a:chExt cx="0" cy="0"/>
        </a:xfrm>
      </p:grpSpPr>
      <p:sp>
        <p:nvSpPr>
          <p:cNvPr id="1220" name="Google Shape;1220;ga40bdf37f7_0_1589:notes"/>
          <p:cNvSpPr/>
          <p:nvPr>
            <p:ph idx="2" type="sldImg"/>
          </p:nvPr>
        </p:nvSpPr>
        <p:spPr>
          <a:xfrm>
            <a:off x="407987" y="696912"/>
            <a:ext cx="6194400" cy="3486300"/>
          </a:xfrm>
          <a:custGeom>
            <a:rect b="b" l="l" r="r" t="t"/>
            <a:pathLst>
              <a:path extrusionOk="0" h="120000" w="120000">
                <a:moveTo>
                  <a:pt x="0" y="0"/>
                </a:moveTo>
                <a:lnTo>
                  <a:pt x="120000" y="0"/>
                </a:lnTo>
                <a:lnTo>
                  <a:pt x="120000" y="120000"/>
                </a:lnTo>
                <a:lnTo>
                  <a:pt x="0" y="120000"/>
                </a:lnTo>
                <a:close/>
              </a:path>
            </a:pathLst>
          </a:custGeom>
        </p:spPr>
      </p:sp>
      <p:sp>
        <p:nvSpPr>
          <p:cNvPr id="1221" name="Google Shape;1221;ga40bdf37f7_0_1589:notes"/>
          <p:cNvSpPr txBox="1"/>
          <p:nvPr>
            <p:ph idx="1" type="body"/>
          </p:nvPr>
        </p:nvSpPr>
        <p:spPr>
          <a:xfrm>
            <a:off x="407987" y="4415789"/>
            <a:ext cx="61944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a40bdf37f7_0_8:notes"/>
          <p:cNvSpPr/>
          <p:nvPr>
            <p:ph idx="2" type="sldImg"/>
          </p:nvPr>
        </p:nvSpPr>
        <p:spPr>
          <a:xfrm>
            <a:off x="701770" y="1162050"/>
            <a:ext cx="5607000" cy="3137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0" name="Google Shape;580;ga40bdf37f7_0_8:notes"/>
          <p:cNvSpPr txBox="1"/>
          <p:nvPr>
            <p:ph idx="1" type="body"/>
          </p:nvPr>
        </p:nvSpPr>
        <p:spPr>
          <a:xfrm>
            <a:off x="701040" y="4473893"/>
            <a:ext cx="5608200" cy="3660600"/>
          </a:xfrm>
          <a:prstGeom prst="rect">
            <a:avLst/>
          </a:prstGeom>
          <a:noFill/>
          <a:ln>
            <a:noFill/>
          </a:ln>
        </p:spPr>
        <p:txBody>
          <a:bodyPr anchorCtr="0" anchor="t" bIns="46625" lIns="93275" spcFirstLastPara="1" rIns="93275" wrap="square" tIns="46625">
            <a:noAutofit/>
          </a:bodyPr>
          <a:lstStyle/>
          <a:p>
            <a:pPr indent="0" lvl="0" marL="0" rtl="0" algn="l">
              <a:spcBef>
                <a:spcPts val="800"/>
              </a:spcBef>
              <a:spcAft>
                <a:spcPts val="0"/>
              </a:spcAft>
              <a:buClr>
                <a:schemeClr val="dk1"/>
              </a:buClr>
              <a:buSzPts val="1100"/>
              <a:buFont typeface="Arial"/>
              <a:buNone/>
            </a:pPr>
            <a:r>
              <a:rPr lang="en-US">
                <a:solidFill>
                  <a:srgbClr val="205CA0"/>
                </a:solidFill>
              </a:rPr>
              <a:t>[INTRO YOURSELF AND SALESFORCE AND SESSION CONTEXT]</a:t>
            </a:r>
            <a:endParaRPr>
              <a:solidFill>
                <a:srgbClr val="205CA0"/>
              </a:solidFill>
            </a:endParaRPr>
          </a:p>
          <a:p>
            <a:pPr indent="0" lvl="0" marL="0" rtl="0" algn="l">
              <a:spcBef>
                <a:spcPts val="200"/>
              </a:spcBef>
              <a:spcAft>
                <a:spcPts val="0"/>
              </a:spcAft>
              <a:buNone/>
            </a:pPr>
            <a:r>
              <a:t/>
            </a:r>
            <a:endParaRPr>
              <a:solidFill>
                <a:srgbClr val="205CA0"/>
              </a:solidFill>
            </a:endParaRPr>
          </a:p>
          <a:p>
            <a:pPr indent="0" lvl="0" marL="0" rtl="0" algn="l">
              <a:spcBef>
                <a:spcPts val="0"/>
              </a:spcBef>
              <a:spcAft>
                <a:spcPts val="0"/>
              </a:spcAft>
              <a:buNone/>
            </a:pPr>
            <a:r>
              <a:rPr lang="en-US">
                <a:solidFill>
                  <a:srgbClr val="205CA0"/>
                </a:solidFill>
              </a:rPr>
              <a:t>Today, we’ll take a look at the historical events we’re living through from a business standpoint.</a:t>
            </a:r>
            <a:endParaRPr>
              <a:solidFill>
                <a:srgbClr val="205CA0"/>
              </a:solidFill>
            </a:endParaRPr>
          </a:p>
          <a:p>
            <a:pPr indent="0" lvl="0" marL="0" rtl="0" algn="l">
              <a:spcBef>
                <a:spcPts val="0"/>
              </a:spcBef>
              <a:spcAft>
                <a:spcPts val="0"/>
              </a:spcAft>
              <a:buNone/>
            </a:pPr>
            <a:r>
              <a:t/>
            </a:r>
            <a:endParaRPr>
              <a:solidFill>
                <a:srgbClr val="205CA0"/>
              </a:solidFill>
            </a:endParaRPr>
          </a:p>
          <a:p>
            <a:pPr indent="0" lvl="0" marL="0" rtl="0" algn="l">
              <a:spcBef>
                <a:spcPts val="800"/>
              </a:spcBef>
              <a:spcAft>
                <a:spcPts val="0"/>
              </a:spcAft>
              <a:buSzPts val="1100"/>
              <a:buNone/>
            </a:pPr>
            <a:r>
              <a:rPr lang="en-US">
                <a:solidFill>
                  <a:srgbClr val="205CA0"/>
                </a:solidFill>
              </a:rPr>
              <a:t>We all know that 2020 has been an unprecedented year in so many ways, at least in our collective lifetimes. As individuals our first priorities have been our loved ones and hopefully ourselves and our collective health, and just navigating those changes and the endless info and data coming our way is hard enough. </a:t>
            </a:r>
            <a:endParaRPr>
              <a:solidFill>
                <a:srgbClr val="205CA0"/>
              </a:solidFill>
            </a:endParaRPr>
          </a:p>
          <a:p>
            <a:pPr indent="0" lvl="0" marL="0" rtl="0" algn="l">
              <a:spcBef>
                <a:spcPts val="800"/>
              </a:spcBef>
              <a:spcAft>
                <a:spcPts val="0"/>
              </a:spcAft>
              <a:buSzPts val="1100"/>
              <a:buNone/>
            </a:pPr>
            <a:r>
              <a:t/>
            </a:r>
            <a:endParaRPr>
              <a:solidFill>
                <a:srgbClr val="205CA0"/>
              </a:solidFill>
            </a:endParaRPr>
          </a:p>
          <a:p>
            <a:pPr indent="0" lvl="0" marL="0" rtl="0" algn="l">
              <a:spcBef>
                <a:spcPts val="800"/>
              </a:spcBef>
              <a:spcAft>
                <a:spcPts val="200"/>
              </a:spcAft>
              <a:buClr>
                <a:schemeClr val="dk1"/>
              </a:buClr>
              <a:buSzPts val="1100"/>
              <a:buFont typeface="Arial"/>
              <a:buNone/>
            </a:pPr>
            <a:r>
              <a:rPr lang="en-US">
                <a:solidFill>
                  <a:srgbClr val="205CA0"/>
                </a:solidFill>
              </a:rPr>
              <a:t>In our professional lives, we also face the extreme challenge of </a:t>
            </a:r>
            <a:r>
              <a:rPr lang="en-US">
                <a:solidFill>
                  <a:srgbClr val="205CA0"/>
                </a:solidFill>
              </a:rPr>
              <a:t>rethinking</a:t>
            </a:r>
            <a:r>
              <a:rPr lang="en-US">
                <a:solidFill>
                  <a:srgbClr val="205CA0"/>
                </a:solidFill>
              </a:rPr>
              <a:t> our businesses not just for the current environment, but for the long term. Doing this is </a:t>
            </a:r>
            <a:r>
              <a:rPr lang="en-US">
                <a:solidFill>
                  <a:srgbClr val="205CA0"/>
                </a:solidFill>
              </a:rPr>
              <a:t>impossible</a:t>
            </a:r>
            <a:r>
              <a:rPr lang="en-US">
                <a:solidFill>
                  <a:srgbClr val="205CA0"/>
                </a:solidFill>
              </a:rPr>
              <a:t> without understanding our customers — </a:t>
            </a:r>
            <a:r>
              <a:rPr i="1" lang="en-US">
                <a:solidFill>
                  <a:srgbClr val="205CA0"/>
                </a:solidFill>
              </a:rPr>
              <a:t>their </a:t>
            </a:r>
            <a:r>
              <a:rPr lang="en-US">
                <a:solidFill>
                  <a:srgbClr val="205CA0"/>
                </a:solidFill>
              </a:rPr>
              <a:t>challenges, </a:t>
            </a:r>
            <a:r>
              <a:rPr i="1" lang="en-US">
                <a:solidFill>
                  <a:srgbClr val="205CA0"/>
                </a:solidFill>
              </a:rPr>
              <a:t>their</a:t>
            </a:r>
            <a:r>
              <a:rPr lang="en-US">
                <a:solidFill>
                  <a:srgbClr val="205CA0"/>
                </a:solidFill>
              </a:rPr>
              <a:t> shifting needs and expectations </a:t>
            </a:r>
            <a:r>
              <a:rPr lang="en-US">
                <a:solidFill>
                  <a:srgbClr val="205CA0"/>
                </a:solidFill>
              </a:rPr>
              <a:t> — and that’s what I’m here to talk about with you all today.</a:t>
            </a:r>
            <a:br>
              <a:rPr lang="en-US">
                <a:solidFill>
                  <a:srgbClr val="205CA0"/>
                </a:solidFill>
              </a:rPr>
            </a:br>
            <a:endParaRPr>
              <a:solidFill>
                <a:srgbClr val="205CA0"/>
              </a:solidFill>
            </a:endParaRPr>
          </a:p>
        </p:txBody>
      </p:sp>
      <p:sp>
        <p:nvSpPr>
          <p:cNvPr id="581" name="Google Shape;581;ga40bdf37f7_0_8:notes"/>
          <p:cNvSpPr txBox="1"/>
          <p:nvPr>
            <p:ph idx="12" type="sldNum"/>
          </p:nvPr>
        </p:nvSpPr>
        <p:spPr>
          <a:xfrm>
            <a:off x="3970938" y="8829967"/>
            <a:ext cx="3037800" cy="466200"/>
          </a:xfrm>
          <a:prstGeom prst="rect">
            <a:avLst/>
          </a:prstGeom>
          <a:noFill/>
          <a:ln>
            <a:noFill/>
          </a:ln>
        </p:spPr>
        <p:txBody>
          <a:bodyPr anchorCtr="0" anchor="b" bIns="46625" lIns="93275" spcFirstLastPara="1" rIns="93275" wrap="square" tIns="46625">
            <a:noAutofit/>
          </a:bodyPr>
          <a:lstStyle/>
          <a:p>
            <a:pPr indent="0" lvl="0" marL="0" rtl="0" algn="r">
              <a:spcBef>
                <a:spcPts val="0"/>
              </a:spcBef>
              <a:spcAft>
                <a:spcPts val="0"/>
              </a:spcAft>
              <a:buNone/>
            </a:pPr>
            <a:fld id="{00000000-1234-1234-1234-123412341234}" type="slidenum">
              <a:rPr lang="en-US" sz="1400"/>
              <a:t>‹#›</a:t>
            </a:fld>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a40bdf37f7_0_2827:notes"/>
          <p:cNvSpPr/>
          <p:nvPr>
            <p:ph idx="2" type="sldImg"/>
          </p:nvPr>
        </p:nvSpPr>
        <p:spPr>
          <a:xfrm>
            <a:off x="407987" y="696912"/>
            <a:ext cx="6194400" cy="34863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a40bdf37f7_0_2827:notes"/>
          <p:cNvSpPr txBox="1"/>
          <p:nvPr>
            <p:ph idx="1" type="body"/>
          </p:nvPr>
        </p:nvSpPr>
        <p:spPr>
          <a:xfrm>
            <a:off x="407987" y="4415789"/>
            <a:ext cx="61944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solidFill>
                  <a:srgbClr val="205CA0"/>
                </a:solidFill>
              </a:rPr>
              <a:t>Regardless of what industry you’re in, who you sell or market to, and where you operate, the past few years have been a rollercoaster of transformation. Customers have adopted new channels, competition has intensified, standards have risen. It’s a worn cliche, but it’s absolutely true that change has been our only constant.</a:t>
            </a:r>
            <a:endParaRPr sz="1400">
              <a:solidFill>
                <a:srgbClr val="205CA0"/>
              </a:solidFill>
            </a:endParaRPr>
          </a:p>
          <a:p>
            <a:pPr indent="0" lvl="0" marL="0" rtl="0" algn="l">
              <a:spcBef>
                <a:spcPts val="0"/>
              </a:spcBef>
              <a:spcAft>
                <a:spcPts val="0"/>
              </a:spcAft>
              <a:buNone/>
            </a:pPr>
            <a:r>
              <a:t/>
            </a:r>
            <a:endParaRPr sz="1400">
              <a:solidFill>
                <a:srgbClr val="205CA0"/>
              </a:solidFill>
            </a:endParaRPr>
          </a:p>
          <a:p>
            <a:pPr indent="0" lvl="0" marL="0" rtl="0" algn="l">
              <a:spcBef>
                <a:spcPts val="0"/>
              </a:spcBef>
              <a:spcAft>
                <a:spcPts val="0"/>
              </a:spcAft>
              <a:buNone/>
            </a:pPr>
            <a:r>
              <a:rPr lang="en-US" sz="1400">
                <a:solidFill>
                  <a:srgbClr val="205CA0"/>
                </a:solidFill>
              </a:rPr>
              <a:t>Then came 2020, a year when the change kicked into inconceivable overdrive in terms of </a:t>
            </a:r>
            <a:r>
              <a:rPr lang="en-US" sz="1400">
                <a:solidFill>
                  <a:srgbClr val="205CA0"/>
                </a:solidFill>
              </a:rPr>
              <a:t>both</a:t>
            </a:r>
            <a:r>
              <a:rPr lang="en-US" sz="1400">
                <a:solidFill>
                  <a:srgbClr val="205CA0"/>
                </a:solidFill>
              </a:rPr>
              <a:t> speed and scale. Business leaders’ long standing quest to understand what their customers expect, how to orchestrate connected and differentiated experiences, and ultimately win loyalty and market share haven’t gone away, but they’ve become more complex. And as society deals with multiple concurrent crises — of health, economics, racial justice, and climate — businesses are being forced to contend with both acute and long simmering challenges.</a:t>
            </a:r>
            <a:endParaRPr sz="1400">
              <a:solidFill>
                <a:srgbClr val="205CA0"/>
              </a:solidFill>
            </a:endParaRPr>
          </a:p>
          <a:p>
            <a:pPr indent="0" lvl="0" marL="0" rtl="0" algn="l">
              <a:spcBef>
                <a:spcPts val="0"/>
              </a:spcBef>
              <a:spcAft>
                <a:spcPts val="0"/>
              </a:spcAft>
              <a:buNone/>
            </a:pPr>
            <a:r>
              <a:t/>
            </a:r>
            <a:endParaRPr sz="1400">
              <a:solidFill>
                <a:srgbClr val="205CA0"/>
              </a:solidFill>
            </a:endParaRPr>
          </a:p>
          <a:p>
            <a:pPr indent="0" lvl="0" marL="0" rtl="0" algn="l">
              <a:spcBef>
                <a:spcPts val="0"/>
              </a:spcBef>
              <a:spcAft>
                <a:spcPts val="0"/>
              </a:spcAft>
              <a:buNone/>
            </a:pPr>
            <a:r>
              <a:rPr lang="en-US" sz="1400">
                <a:solidFill>
                  <a:srgbClr val="205CA0"/>
                </a:solidFill>
              </a:rPr>
              <a:t>In sum, there are a lot of questions to answer. We believe that a firm and holistic understanding our most important stakeholders — customers — is the key to navigating our current environment and, ultimately, coming out the other end stronger and more resilient to the challenges that lie ahead.</a:t>
            </a:r>
            <a:endParaRPr sz="1500">
              <a:latin typeface="Salesforce Sans"/>
              <a:ea typeface="Salesforce Sans"/>
              <a:cs typeface="Salesforce Sans"/>
              <a:sym typeface="Salesforce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a40bdf37f7_0_651:notes"/>
          <p:cNvSpPr/>
          <p:nvPr>
            <p:ph idx="2" type="sldImg"/>
          </p:nvPr>
        </p:nvSpPr>
        <p:spPr>
          <a:xfrm>
            <a:off x="407987" y="696912"/>
            <a:ext cx="6194400" cy="34863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a40bdf37f7_0_651:notes"/>
          <p:cNvSpPr txBox="1"/>
          <p:nvPr>
            <p:ph idx="1" type="body"/>
          </p:nvPr>
        </p:nvSpPr>
        <p:spPr>
          <a:xfrm>
            <a:off x="407987" y="4415789"/>
            <a:ext cx="61944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205CA0"/>
              </a:buClr>
              <a:buSzPts val="1100"/>
              <a:buFont typeface="Arial"/>
              <a:buNone/>
            </a:pPr>
            <a:r>
              <a:rPr lang="en-US" sz="1400">
                <a:solidFill>
                  <a:srgbClr val="205CA0"/>
                </a:solidFill>
              </a:rPr>
              <a:t>The insights I’m about to share are from our annual Connected Customer study — a global survey in which we ask a randomized sample about their expectations of companies, buying behaviors, and decision making criteria among other topics.</a:t>
            </a:r>
            <a:endParaRPr sz="1400">
              <a:solidFill>
                <a:srgbClr val="205CA0"/>
              </a:solidFill>
            </a:endParaRPr>
          </a:p>
          <a:p>
            <a:pPr indent="0" lvl="0" marL="0" rtl="0" algn="l">
              <a:spcBef>
                <a:spcPts val="0"/>
              </a:spcBef>
              <a:spcAft>
                <a:spcPts val="0"/>
              </a:spcAft>
              <a:buClr>
                <a:srgbClr val="205CA0"/>
              </a:buClr>
              <a:buSzPts val="1100"/>
              <a:buFont typeface="Arial"/>
              <a:buNone/>
            </a:pPr>
            <a:r>
              <a:t/>
            </a:r>
            <a:endParaRPr sz="1400">
              <a:solidFill>
                <a:srgbClr val="205CA0"/>
              </a:solidFill>
            </a:endParaRPr>
          </a:p>
          <a:p>
            <a:pPr indent="0" lvl="0" marL="0" rtl="0" algn="l">
              <a:spcBef>
                <a:spcPts val="0"/>
              </a:spcBef>
              <a:spcAft>
                <a:spcPts val="0"/>
              </a:spcAft>
              <a:buNone/>
            </a:pPr>
            <a:r>
              <a:rPr lang="en-US" sz="1400">
                <a:solidFill>
                  <a:srgbClr val="205CA0"/>
                </a:solidFill>
              </a:rPr>
              <a:t>What’s unique about this study isn’t just the sample size — nearly double the size of last year’s — but it’s global breadth and split sample of consumers and business buyers.</a:t>
            </a:r>
            <a:endParaRPr sz="1500">
              <a:latin typeface="Salesforce Sans"/>
              <a:ea typeface="Salesforce Sans"/>
              <a:cs typeface="Salesforce Sans"/>
              <a:sym typeface="Salesforce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a40bdf37f7_0_675:notes"/>
          <p:cNvSpPr txBox="1"/>
          <p:nvPr>
            <p:ph idx="1" type="body"/>
          </p:nvPr>
        </p:nvSpPr>
        <p:spPr>
          <a:xfrm>
            <a:off x="407987" y="4415790"/>
            <a:ext cx="6194400" cy="41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rgbClr val="205CA0"/>
                </a:solidFill>
              </a:rPr>
              <a:t>It’s important to recognize that we’re truly in a new era in which we’ll need to reconsider the standards of customer engagement, operating models, and nearly every other criteria that we’ve taken as granted for so long.</a:t>
            </a:r>
            <a:endParaRPr>
              <a:solidFill>
                <a:srgbClr val="205CA0"/>
              </a:solidFill>
            </a:endParaRPr>
          </a:p>
          <a:p>
            <a:pPr indent="0" lvl="0" marL="0" rtl="0" algn="l">
              <a:spcBef>
                <a:spcPts val="0"/>
              </a:spcBef>
              <a:spcAft>
                <a:spcPts val="0"/>
              </a:spcAft>
              <a:buClr>
                <a:schemeClr val="dk1"/>
              </a:buClr>
              <a:buSzPts val="1100"/>
              <a:buFont typeface="Arial"/>
              <a:buNone/>
            </a:pPr>
            <a:r>
              <a:t/>
            </a:r>
            <a:endParaRPr>
              <a:solidFill>
                <a:srgbClr val="205CA0"/>
              </a:solidFill>
            </a:endParaRPr>
          </a:p>
          <a:p>
            <a:pPr indent="0" lvl="0" marL="0" rtl="0" algn="l">
              <a:spcBef>
                <a:spcPts val="0"/>
              </a:spcBef>
              <a:spcAft>
                <a:spcPts val="0"/>
              </a:spcAft>
              <a:buNone/>
            </a:pPr>
            <a:r>
              <a:rPr lang="en-US">
                <a:solidFill>
                  <a:srgbClr val="205CA0"/>
                </a:solidFill>
              </a:rPr>
              <a:t>It’s common these days to hear the refrain of “when things get back to normal.” but to move forward we need to accept that there really isn’t a normal to return to from here. In 2020, western civilization experienced its first true shutdown of social and economic activity in generations, and it prompted us to not just curtail activities in the interest of public health, but consider a better future — in which we live, work, shop, treat each other, and treat the planet differently.</a:t>
            </a:r>
            <a:endParaRPr sz="1500"/>
          </a:p>
        </p:txBody>
      </p:sp>
      <p:sp>
        <p:nvSpPr>
          <p:cNvPr id="630" name="Google Shape;630;ga40bdf37f7_0_675:notes"/>
          <p:cNvSpPr/>
          <p:nvPr>
            <p:ph idx="2" type="sldImg"/>
          </p:nvPr>
        </p:nvSpPr>
        <p:spPr>
          <a:xfrm>
            <a:off x="407988" y="696913"/>
            <a:ext cx="61944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a40bdf37f7_0_689:notes"/>
          <p:cNvSpPr/>
          <p:nvPr>
            <p:ph idx="2" type="sldImg"/>
          </p:nvPr>
        </p:nvSpPr>
        <p:spPr>
          <a:xfrm>
            <a:off x="407987" y="696912"/>
            <a:ext cx="6194400" cy="34863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a40bdf37f7_0_689:notes"/>
          <p:cNvSpPr txBox="1"/>
          <p:nvPr>
            <p:ph idx="1" type="body"/>
          </p:nvPr>
        </p:nvSpPr>
        <p:spPr>
          <a:xfrm>
            <a:off x="407987" y="4415789"/>
            <a:ext cx="61944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205CA0"/>
              </a:buClr>
              <a:buSzPts val="1000"/>
              <a:buFont typeface="Arial"/>
              <a:buNone/>
            </a:pPr>
            <a:r>
              <a:rPr lang="en-US" sz="1400">
                <a:solidFill>
                  <a:srgbClr val="205CA0"/>
                </a:solidFill>
              </a:rPr>
              <a:t>Just take a look at how much has changed over the course of a few months. Shopping has gone online. Meetings have migrated to Zoom. Convenience has been redefined</a:t>
            </a:r>
            <a:endParaRPr sz="1400">
              <a:solidFill>
                <a:srgbClr val="205CA0"/>
              </a:solidFill>
            </a:endParaRPr>
          </a:p>
          <a:p>
            <a:pPr indent="0" lvl="0" marL="0" rtl="0" algn="l">
              <a:spcBef>
                <a:spcPts val="0"/>
              </a:spcBef>
              <a:spcAft>
                <a:spcPts val="0"/>
              </a:spcAft>
              <a:buClr>
                <a:srgbClr val="205CA0"/>
              </a:buClr>
              <a:buSzPts val="1000"/>
              <a:buFont typeface="Arial"/>
              <a:buNone/>
            </a:pPr>
            <a:r>
              <a:t/>
            </a:r>
            <a:endParaRPr sz="1400">
              <a:solidFill>
                <a:srgbClr val="205CA0"/>
              </a:solidFill>
            </a:endParaRPr>
          </a:p>
          <a:p>
            <a:pPr indent="0" lvl="0" marL="0" rtl="0" algn="l">
              <a:spcBef>
                <a:spcPts val="0"/>
              </a:spcBef>
              <a:spcAft>
                <a:spcPts val="0"/>
              </a:spcAft>
              <a:buNone/>
            </a:pPr>
            <a:r>
              <a:rPr lang="en-US" sz="1400">
                <a:solidFill>
                  <a:srgbClr val="205CA0"/>
                </a:solidFill>
              </a:rPr>
              <a:t>Customers are changing — out of necessity </a:t>
            </a:r>
            <a:r>
              <a:rPr i="1" lang="en-US" sz="1400">
                <a:solidFill>
                  <a:srgbClr val="205CA0"/>
                </a:solidFill>
              </a:rPr>
              <a:t>and</a:t>
            </a:r>
            <a:r>
              <a:rPr lang="en-US" sz="1400">
                <a:solidFill>
                  <a:srgbClr val="205CA0"/>
                </a:solidFill>
              </a:rPr>
              <a:t> choice — and they expect the companies they do business with to follow suit.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a40bdf37f7_0_680:notes"/>
          <p:cNvSpPr txBox="1"/>
          <p:nvPr>
            <p:ph idx="1" type="body"/>
          </p:nvPr>
        </p:nvSpPr>
        <p:spPr>
          <a:xfrm>
            <a:off x="407987" y="4415790"/>
            <a:ext cx="6194400" cy="41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rgbClr val="205CA0"/>
                </a:solidFill>
                <a:highlight>
                  <a:schemeClr val="lt1"/>
                </a:highlight>
              </a:rPr>
              <a:t>We’re in a moment when individuals, governments and yes, businesses, are at a crossroads. Some will devote their scarce time, energy, and resources for a time that no longer exists, while others will embrace the trends happening now to both weather the current storm and set themselves up for future success and growth.</a:t>
            </a:r>
            <a:endParaRPr>
              <a:solidFill>
                <a:srgbClr val="205CA0"/>
              </a:solidFill>
              <a:highlight>
                <a:schemeClr val="lt1"/>
              </a:highlight>
            </a:endParaRPr>
          </a:p>
          <a:p>
            <a:pPr indent="0" lvl="0" marL="0" rtl="0" algn="l">
              <a:spcBef>
                <a:spcPts val="0"/>
              </a:spcBef>
              <a:spcAft>
                <a:spcPts val="0"/>
              </a:spcAft>
              <a:buClr>
                <a:schemeClr val="dk1"/>
              </a:buClr>
              <a:buSzPts val="1100"/>
              <a:buFont typeface="Arial"/>
              <a:buNone/>
            </a:pPr>
            <a:r>
              <a:t/>
            </a:r>
            <a:endParaRPr>
              <a:solidFill>
                <a:srgbClr val="205CA0"/>
              </a:solidFill>
              <a:highlight>
                <a:schemeClr val="lt1"/>
              </a:highlight>
            </a:endParaRPr>
          </a:p>
          <a:p>
            <a:pPr indent="0" lvl="0" marL="0" rtl="0" algn="l">
              <a:spcBef>
                <a:spcPts val="0"/>
              </a:spcBef>
              <a:spcAft>
                <a:spcPts val="0"/>
              </a:spcAft>
              <a:buClr>
                <a:schemeClr val="dk1"/>
              </a:buClr>
              <a:buSzPts val="1100"/>
              <a:buFont typeface="Arial"/>
              <a:buNone/>
            </a:pPr>
            <a:r>
              <a:t/>
            </a:r>
            <a:endParaRPr>
              <a:solidFill>
                <a:srgbClr val="205CA0"/>
              </a:solidFill>
              <a:highlight>
                <a:schemeClr val="lt1"/>
              </a:highlight>
            </a:endParaRPr>
          </a:p>
          <a:p>
            <a:pPr indent="0" lvl="0" marL="0" rtl="0" algn="l">
              <a:spcBef>
                <a:spcPts val="0"/>
              </a:spcBef>
              <a:spcAft>
                <a:spcPts val="0"/>
              </a:spcAft>
              <a:buClr>
                <a:schemeClr val="dk1"/>
              </a:buClr>
              <a:buSzPts val="1100"/>
              <a:buFont typeface="Arial"/>
              <a:buNone/>
            </a:pPr>
            <a:r>
              <a:rPr lang="en-US">
                <a:solidFill>
                  <a:srgbClr val="205CA0"/>
                </a:solidFill>
                <a:highlight>
                  <a:schemeClr val="lt1"/>
                </a:highlight>
              </a:rPr>
              <a:t>Alt quotes:</a:t>
            </a:r>
            <a:endParaRPr>
              <a:solidFill>
                <a:srgbClr val="205CA0"/>
              </a:solidFill>
              <a:highlight>
                <a:schemeClr val="lt1"/>
              </a:highlight>
            </a:endParaRPr>
          </a:p>
          <a:p>
            <a:pPr indent="0" lvl="0" marL="0" rtl="0" algn="l">
              <a:spcBef>
                <a:spcPts val="0"/>
              </a:spcBef>
              <a:spcAft>
                <a:spcPts val="0"/>
              </a:spcAft>
              <a:buClr>
                <a:schemeClr val="dk1"/>
              </a:buClr>
              <a:buSzPts val="1100"/>
              <a:buFont typeface="Arial"/>
              <a:buNone/>
            </a:pPr>
            <a:r>
              <a:rPr lang="en-US">
                <a:solidFill>
                  <a:srgbClr val="205CA0"/>
                </a:solidFill>
                <a:highlight>
                  <a:schemeClr val="lt1"/>
                </a:highlight>
              </a:rPr>
              <a:t>We have a rare and short window of opportunity to rectify [our ills] — by rebuilding a better world, not reverting to one that is good for only a minority of its citizens. - Antonio Guterres</a:t>
            </a:r>
            <a:endParaRPr>
              <a:solidFill>
                <a:srgbClr val="205CA0"/>
              </a:solidFill>
              <a:highlight>
                <a:schemeClr val="lt1"/>
              </a:highlight>
            </a:endParaRPr>
          </a:p>
          <a:p>
            <a:pPr indent="0" lvl="0" marL="0" rtl="0" algn="l">
              <a:spcBef>
                <a:spcPts val="0"/>
              </a:spcBef>
              <a:spcAft>
                <a:spcPts val="0"/>
              </a:spcAft>
              <a:buNone/>
            </a:pPr>
            <a:r>
              <a:rPr lang="en-US">
                <a:solidFill>
                  <a:srgbClr val="205CA0"/>
                </a:solidFill>
                <a:highlight>
                  <a:schemeClr val="lt1"/>
                </a:highlight>
              </a:rPr>
              <a:t>https://www.nytimes.com/2020/04/28/opinion/coronavirus-climate-antonio-guterres.html</a:t>
            </a:r>
            <a:endParaRPr sz="1500"/>
          </a:p>
        </p:txBody>
      </p:sp>
      <p:sp>
        <p:nvSpPr>
          <p:cNvPr id="668" name="Google Shape;668;ga40bdf37f7_0_680:notes"/>
          <p:cNvSpPr/>
          <p:nvPr>
            <p:ph idx="2" type="sldImg"/>
          </p:nvPr>
        </p:nvSpPr>
        <p:spPr>
          <a:xfrm>
            <a:off x="407988" y="696913"/>
            <a:ext cx="61944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a40bdf37f7_0_685:notes"/>
          <p:cNvSpPr txBox="1"/>
          <p:nvPr>
            <p:ph idx="1" type="body"/>
          </p:nvPr>
        </p:nvSpPr>
        <p:spPr>
          <a:xfrm>
            <a:off x="407987" y="4415790"/>
            <a:ext cx="6194400" cy="41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rgbClr val="205CA0"/>
                </a:solidFill>
              </a:rPr>
              <a:t>The most obvious shift is the rapid pivot digital as the primary medium for how we live, work, and shop.</a:t>
            </a:r>
            <a:endParaRPr>
              <a:solidFill>
                <a:srgbClr val="205CA0"/>
              </a:solidFill>
            </a:endParaRPr>
          </a:p>
          <a:p>
            <a:pPr indent="0" lvl="0" marL="0" rtl="0" algn="l">
              <a:spcBef>
                <a:spcPts val="0"/>
              </a:spcBef>
              <a:spcAft>
                <a:spcPts val="0"/>
              </a:spcAft>
              <a:buClr>
                <a:schemeClr val="dk1"/>
              </a:buClr>
              <a:buSzPts val="1100"/>
              <a:buFont typeface="Arial"/>
              <a:buNone/>
            </a:pPr>
            <a:r>
              <a:t/>
            </a:r>
            <a:endParaRPr>
              <a:solidFill>
                <a:srgbClr val="205CA0"/>
              </a:solidFill>
            </a:endParaRPr>
          </a:p>
          <a:p>
            <a:pPr indent="0" lvl="0" marL="0" rtl="0" algn="l">
              <a:spcBef>
                <a:spcPts val="0"/>
              </a:spcBef>
              <a:spcAft>
                <a:spcPts val="0"/>
              </a:spcAft>
              <a:buClr>
                <a:schemeClr val="dk1"/>
              </a:buClr>
              <a:buSzPts val="1100"/>
              <a:buFont typeface="Arial"/>
              <a:buNone/>
            </a:pPr>
            <a:r>
              <a:rPr lang="en-US">
                <a:solidFill>
                  <a:srgbClr val="205CA0"/>
                </a:solidFill>
              </a:rPr>
              <a:t>Step back and picture a modern pandemic life without ecommerce or videoconferencing. What would that even look like? Luckily for our health, economy, and sanity, these technologies, among others we’ve come to rely on in new and amplified ways, were very much in use. The digital transformation framework that has kept us afloat this year was already established, and the trends we’ve experienced we’re already happening, albeit at a much slower pace.</a:t>
            </a:r>
            <a:endParaRPr>
              <a:solidFill>
                <a:srgbClr val="205CA0"/>
              </a:solidFill>
            </a:endParaRPr>
          </a:p>
          <a:p>
            <a:pPr indent="0" lvl="0" marL="0" rtl="0" algn="l">
              <a:spcBef>
                <a:spcPts val="0"/>
              </a:spcBef>
              <a:spcAft>
                <a:spcPts val="0"/>
              </a:spcAft>
              <a:buClr>
                <a:schemeClr val="dk1"/>
              </a:buClr>
              <a:buSzPts val="1100"/>
              <a:buFont typeface="Arial"/>
              <a:buNone/>
            </a:pPr>
            <a:r>
              <a:t/>
            </a:r>
            <a:endParaRPr>
              <a:solidFill>
                <a:srgbClr val="205CA0"/>
              </a:solidFill>
            </a:endParaRPr>
          </a:p>
          <a:p>
            <a:pPr indent="0" lvl="0" marL="0" rtl="0" algn="l">
              <a:spcBef>
                <a:spcPts val="0"/>
              </a:spcBef>
              <a:spcAft>
                <a:spcPts val="0"/>
              </a:spcAft>
              <a:buClr>
                <a:schemeClr val="dk1"/>
              </a:buClr>
              <a:buSzPts val="1100"/>
              <a:buFont typeface="Arial"/>
              <a:buNone/>
            </a:pPr>
            <a:r>
              <a:rPr lang="en-US">
                <a:solidFill>
                  <a:srgbClr val="205CA0"/>
                </a:solidFill>
              </a:rPr>
              <a:t>We’ve seen some companies with robust digital capabilities positively thrive in our current environment — think Amazon, Zoom, or retailers that embraced ecommerce and curbside pickup. At the same time, we’ve seen countless businesses that were ill-prepared for digital-first engagement flounder and even fail. </a:t>
            </a:r>
            <a:endParaRPr>
              <a:solidFill>
                <a:srgbClr val="205CA0"/>
              </a:solidFill>
            </a:endParaRPr>
          </a:p>
          <a:p>
            <a:pPr indent="0" lvl="0" marL="0" rtl="0" algn="l">
              <a:spcBef>
                <a:spcPts val="0"/>
              </a:spcBef>
              <a:spcAft>
                <a:spcPts val="0"/>
              </a:spcAft>
              <a:buClr>
                <a:schemeClr val="dk1"/>
              </a:buClr>
              <a:buSzPts val="1100"/>
              <a:buFont typeface="Arial"/>
              <a:buNone/>
            </a:pPr>
            <a:r>
              <a:t/>
            </a:r>
            <a:endParaRPr>
              <a:solidFill>
                <a:srgbClr val="205CA0"/>
              </a:solidFill>
            </a:endParaRPr>
          </a:p>
          <a:p>
            <a:pPr indent="0" lvl="0" marL="0" rtl="0" algn="l">
              <a:spcBef>
                <a:spcPts val="0"/>
              </a:spcBef>
              <a:spcAft>
                <a:spcPts val="0"/>
              </a:spcAft>
              <a:buNone/>
            </a:pPr>
            <a:r>
              <a:rPr lang="en-US">
                <a:solidFill>
                  <a:srgbClr val="205CA0"/>
                </a:solidFill>
              </a:rPr>
              <a:t>The time to double down on digital transformation is now, and not just for the purposes of weathering our current moment.</a:t>
            </a:r>
            <a:endParaRPr sz="1500"/>
          </a:p>
        </p:txBody>
      </p:sp>
      <p:sp>
        <p:nvSpPr>
          <p:cNvPr id="674" name="Google Shape;674;ga40bdf37f7_0_685:notes"/>
          <p:cNvSpPr/>
          <p:nvPr>
            <p:ph idx="2" type="sldImg"/>
          </p:nvPr>
        </p:nvSpPr>
        <p:spPr>
          <a:xfrm>
            <a:off x="407988" y="696913"/>
            <a:ext cx="61944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5.png"/><Relationship Id="rId11" Type="http://schemas.openxmlformats.org/officeDocument/2006/relationships/image" Target="../media/image8.png"/><Relationship Id="rId10" Type="http://schemas.openxmlformats.org/officeDocument/2006/relationships/image" Target="../media/image1.png"/><Relationship Id="rId12" Type="http://schemas.openxmlformats.org/officeDocument/2006/relationships/image" Target="../media/image9.png"/><Relationship Id="rId9" Type="http://schemas.openxmlformats.org/officeDocument/2006/relationships/image" Target="../media/image6.png"/><Relationship Id="rId5" Type="http://schemas.openxmlformats.org/officeDocument/2006/relationships/image" Target="../media/image12.png"/><Relationship Id="rId6" Type="http://schemas.openxmlformats.org/officeDocument/2006/relationships/image" Target="../media/image10.png"/><Relationship Id="rId7" Type="http://schemas.openxmlformats.org/officeDocument/2006/relationships/image" Target="../media/image3.png"/><Relationship Id="rId8"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10.png"/><Relationship Id="rId5"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6.png"/><Relationship Id="rId4" Type="http://schemas.openxmlformats.org/officeDocument/2006/relationships/image" Target="../media/image2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4.png"/><Relationship Id="rId4" Type="http://schemas.openxmlformats.org/officeDocument/2006/relationships/image" Target="../media/image32.png"/><Relationship Id="rId5" Type="http://schemas.openxmlformats.org/officeDocument/2006/relationships/image" Target="../media/image4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1.png"/><Relationship Id="rId4" Type="http://schemas.openxmlformats.org/officeDocument/2006/relationships/image" Target="../media/image36.png"/><Relationship Id="rId5" Type="http://schemas.openxmlformats.org/officeDocument/2006/relationships/image" Target="../media/image1.png"/><Relationship Id="rId6" Type="http://schemas.openxmlformats.org/officeDocument/2006/relationships/image" Target="../media/image26.png"/><Relationship Id="rId7" Type="http://schemas.openxmlformats.org/officeDocument/2006/relationships/image" Target="../media/image16.png"/><Relationship Id="rId8"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0" Type="http://schemas.openxmlformats.org/officeDocument/2006/relationships/image" Target="../media/image1.png"/><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 Id="rId4" Type="http://schemas.openxmlformats.org/officeDocument/2006/relationships/image" Target="../media/image12.png"/><Relationship Id="rId9" Type="http://schemas.openxmlformats.org/officeDocument/2006/relationships/image" Target="../media/image8.png"/><Relationship Id="rId5" Type="http://schemas.openxmlformats.org/officeDocument/2006/relationships/image" Target="../media/image26.png"/><Relationship Id="rId6" Type="http://schemas.openxmlformats.org/officeDocument/2006/relationships/image" Target="../media/image21.png"/><Relationship Id="rId7" Type="http://schemas.openxmlformats.org/officeDocument/2006/relationships/image" Target="../media/image3.png"/><Relationship Id="rId8" Type="http://schemas.openxmlformats.org/officeDocument/2006/relationships/image" Target="../media/image3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41.png"/><Relationship Id="rId6"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png"/><Relationship Id="rId4" Type="http://schemas.openxmlformats.org/officeDocument/2006/relationships/image" Target="../media/image37.png"/><Relationship Id="rId5" Type="http://schemas.openxmlformats.org/officeDocument/2006/relationships/image" Target="../media/image2.png"/><Relationship Id="rId6" Type="http://schemas.openxmlformats.org/officeDocument/2006/relationships/image" Target="../media/image3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5.png"/><Relationship Id="rId11" Type="http://schemas.openxmlformats.org/officeDocument/2006/relationships/image" Target="../media/image9.png"/><Relationship Id="rId10" Type="http://schemas.openxmlformats.org/officeDocument/2006/relationships/image" Target="../media/image1.png"/><Relationship Id="rId12" Type="http://schemas.openxmlformats.org/officeDocument/2006/relationships/image" Target="../media/image8.png"/><Relationship Id="rId9" Type="http://schemas.openxmlformats.org/officeDocument/2006/relationships/image" Target="../media/image6.png"/><Relationship Id="rId5" Type="http://schemas.openxmlformats.org/officeDocument/2006/relationships/image" Target="../media/image12.png"/><Relationship Id="rId6" Type="http://schemas.openxmlformats.org/officeDocument/2006/relationships/image" Target="../media/image10.png"/><Relationship Id="rId7" Type="http://schemas.openxmlformats.org/officeDocument/2006/relationships/image" Target="../media/image3.png"/><Relationship Id="rId8"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5.png"/><Relationship Id="rId4" Type="http://schemas.openxmlformats.org/officeDocument/2006/relationships/image" Target="../media/image11.png"/><Relationship Id="rId5" Type="http://schemas.openxmlformats.org/officeDocument/2006/relationships/image" Target="../media/image41.png"/><Relationship Id="rId6" Type="http://schemas.openxmlformats.org/officeDocument/2006/relationships/image" Target="../media/image2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5.png"/><Relationship Id="rId3" Type="http://schemas.openxmlformats.org/officeDocument/2006/relationships/image" Target="../media/image11.png"/><Relationship Id="rId4" Type="http://schemas.openxmlformats.org/officeDocument/2006/relationships/image" Target="../media/image24.png"/><Relationship Id="rId5" Type="http://schemas.openxmlformats.org/officeDocument/2006/relationships/image" Target="../media/image41.png"/><Relationship Id="rId6"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42.png"/><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1" Type="http://schemas.openxmlformats.org/officeDocument/2006/relationships/image" Target="../media/image52.png"/><Relationship Id="rId10" Type="http://schemas.openxmlformats.org/officeDocument/2006/relationships/image" Target="../media/image56.png"/><Relationship Id="rId13" Type="http://schemas.openxmlformats.org/officeDocument/2006/relationships/image" Target="../media/image61.png"/><Relationship Id="rId12" Type="http://schemas.openxmlformats.org/officeDocument/2006/relationships/image" Target="../media/image54.png"/><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8.png"/><Relationship Id="rId4" Type="http://schemas.openxmlformats.org/officeDocument/2006/relationships/image" Target="../media/image49.png"/><Relationship Id="rId9" Type="http://schemas.openxmlformats.org/officeDocument/2006/relationships/image" Target="../media/image51.png"/><Relationship Id="rId15" Type="http://schemas.openxmlformats.org/officeDocument/2006/relationships/image" Target="../media/image8.png"/><Relationship Id="rId14" Type="http://schemas.openxmlformats.org/officeDocument/2006/relationships/image" Target="../media/image156.png"/><Relationship Id="rId17" Type="http://schemas.openxmlformats.org/officeDocument/2006/relationships/image" Target="../media/image1.png"/><Relationship Id="rId16" Type="http://schemas.openxmlformats.org/officeDocument/2006/relationships/image" Target="../media/image24.png"/><Relationship Id="rId5" Type="http://schemas.openxmlformats.org/officeDocument/2006/relationships/image" Target="../media/image47.png"/><Relationship Id="rId6" Type="http://schemas.openxmlformats.org/officeDocument/2006/relationships/image" Target="../media/image50.png"/><Relationship Id="rId18" Type="http://schemas.openxmlformats.org/officeDocument/2006/relationships/image" Target="../media/image59.png"/><Relationship Id="rId7" Type="http://schemas.openxmlformats.org/officeDocument/2006/relationships/image" Target="../media/image53.png"/><Relationship Id="rId8" Type="http://schemas.openxmlformats.org/officeDocument/2006/relationships/image" Target="../media/image48.png"/></Relationships>
</file>

<file path=ppt/slideLayouts/_rels/slideLayout27.xml.rels><?xml version="1.0" encoding="UTF-8" standalone="yes"?><Relationships xmlns="http://schemas.openxmlformats.org/package/2006/relationships"><Relationship Id="rId11" Type="http://schemas.openxmlformats.org/officeDocument/2006/relationships/image" Target="../media/image58.png"/><Relationship Id="rId10" Type="http://schemas.openxmlformats.org/officeDocument/2006/relationships/image" Target="../media/image57.png"/><Relationship Id="rId13" Type="http://schemas.openxmlformats.org/officeDocument/2006/relationships/image" Target="../media/image114.png"/><Relationship Id="rId12" Type="http://schemas.openxmlformats.org/officeDocument/2006/relationships/image" Target="../media/image1.png"/><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0.png"/><Relationship Id="rId4" Type="http://schemas.openxmlformats.org/officeDocument/2006/relationships/image" Target="../media/image55.png"/><Relationship Id="rId9" Type="http://schemas.openxmlformats.org/officeDocument/2006/relationships/image" Target="../media/image6.png"/><Relationship Id="rId14" Type="http://schemas.openxmlformats.org/officeDocument/2006/relationships/image" Target="../media/image29.png"/><Relationship Id="rId5" Type="http://schemas.openxmlformats.org/officeDocument/2006/relationships/image" Target="../media/image5.png"/><Relationship Id="rId6" Type="http://schemas.openxmlformats.org/officeDocument/2006/relationships/image" Target="../media/image12.png"/><Relationship Id="rId7" Type="http://schemas.openxmlformats.org/officeDocument/2006/relationships/image" Target="../media/image60.png"/><Relationship Id="rId8"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20" Type="http://schemas.openxmlformats.org/officeDocument/2006/relationships/image" Target="../media/image77.png"/><Relationship Id="rId11" Type="http://schemas.openxmlformats.org/officeDocument/2006/relationships/image" Target="../media/image29.png"/><Relationship Id="rId10" Type="http://schemas.openxmlformats.org/officeDocument/2006/relationships/image" Target="../media/image6.png"/><Relationship Id="rId21" Type="http://schemas.openxmlformats.org/officeDocument/2006/relationships/image" Target="../media/image18.png"/><Relationship Id="rId13" Type="http://schemas.openxmlformats.org/officeDocument/2006/relationships/image" Target="../media/image64.png"/><Relationship Id="rId12" Type="http://schemas.openxmlformats.org/officeDocument/2006/relationships/image" Target="../media/image65.png"/><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0.png"/><Relationship Id="rId4" Type="http://schemas.openxmlformats.org/officeDocument/2006/relationships/image" Target="../media/image55.png"/><Relationship Id="rId9" Type="http://schemas.openxmlformats.org/officeDocument/2006/relationships/image" Target="../media/image62.png"/><Relationship Id="rId15" Type="http://schemas.openxmlformats.org/officeDocument/2006/relationships/image" Target="../media/image69.png"/><Relationship Id="rId14" Type="http://schemas.openxmlformats.org/officeDocument/2006/relationships/image" Target="../media/image66.png"/><Relationship Id="rId17" Type="http://schemas.openxmlformats.org/officeDocument/2006/relationships/image" Target="../media/image1.png"/><Relationship Id="rId16" Type="http://schemas.openxmlformats.org/officeDocument/2006/relationships/image" Target="../media/image70.png"/><Relationship Id="rId5" Type="http://schemas.openxmlformats.org/officeDocument/2006/relationships/image" Target="../media/image60.png"/><Relationship Id="rId19" Type="http://schemas.openxmlformats.org/officeDocument/2006/relationships/image" Target="../media/image74.png"/><Relationship Id="rId6" Type="http://schemas.openxmlformats.org/officeDocument/2006/relationships/image" Target="../media/image5.png"/><Relationship Id="rId18" Type="http://schemas.openxmlformats.org/officeDocument/2006/relationships/image" Target="../media/image67.png"/><Relationship Id="rId7" Type="http://schemas.openxmlformats.org/officeDocument/2006/relationships/image" Target="../media/image12.png"/><Relationship Id="rId8"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63.png"/><Relationship Id="rId4" Type="http://schemas.openxmlformats.org/officeDocument/2006/relationships/image" Target="../media/image72.png"/><Relationship Id="rId5"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8.png"/><Relationship Id="rId4" Type="http://schemas.openxmlformats.org/officeDocument/2006/relationships/image" Target="../media/image15.png"/><Relationship Id="rId11" Type="http://schemas.openxmlformats.org/officeDocument/2006/relationships/image" Target="../media/image14.png"/><Relationship Id="rId10" Type="http://schemas.openxmlformats.org/officeDocument/2006/relationships/image" Target="../media/image10.png"/><Relationship Id="rId9" Type="http://schemas.openxmlformats.org/officeDocument/2006/relationships/image" Target="../media/image13.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6.png"/><Relationship Id="rId8" Type="http://schemas.openxmlformats.org/officeDocument/2006/relationships/image" Target="../media/image1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1.jpg"/><Relationship Id="rId3" Type="http://schemas.openxmlformats.org/officeDocument/2006/relationships/image" Target="../media/image6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8.png"/><Relationship Id="rId4" Type="http://schemas.openxmlformats.org/officeDocument/2006/relationships/image" Target="../media/image16.png"/><Relationship Id="rId5" Type="http://schemas.openxmlformats.org/officeDocument/2006/relationships/image" Target="../media/image11.png"/><Relationship Id="rId6"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image" Target="../media/image22.png"/><Relationship Id="rId13" Type="http://schemas.openxmlformats.org/officeDocument/2006/relationships/image" Target="../media/image19.png"/><Relationship Id="rId12" Type="http://schemas.openxmlformats.org/officeDocument/2006/relationships/image" Target="../media/image13.png"/><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17.png"/><Relationship Id="rId9" Type="http://schemas.openxmlformats.org/officeDocument/2006/relationships/image" Target="../media/image23.png"/><Relationship Id="rId5" Type="http://schemas.openxmlformats.org/officeDocument/2006/relationships/image" Target="../media/image20.png"/><Relationship Id="rId6" Type="http://schemas.openxmlformats.org/officeDocument/2006/relationships/image" Target="../media/image11.png"/><Relationship Id="rId7" Type="http://schemas.openxmlformats.org/officeDocument/2006/relationships/image" Target="../media/image33.png"/><Relationship Id="rId8"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10"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39.png"/><Relationship Id="rId9" Type="http://schemas.openxmlformats.org/officeDocument/2006/relationships/image" Target="../media/image26.png"/><Relationship Id="rId5" Type="http://schemas.openxmlformats.org/officeDocument/2006/relationships/image" Target="../media/image13.png"/><Relationship Id="rId6" Type="http://schemas.openxmlformats.org/officeDocument/2006/relationships/image" Target="../media/image33.png"/><Relationship Id="rId7" Type="http://schemas.openxmlformats.org/officeDocument/2006/relationships/image" Target="../media/image21.png"/><Relationship Id="rId8"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24.png"/><Relationship Id="rId4" Type="http://schemas.openxmlformats.org/officeDocument/2006/relationships/image" Target="../media/image25.png"/><Relationship Id="rId9" Type="http://schemas.openxmlformats.org/officeDocument/2006/relationships/image" Target="../media/image12.png"/><Relationship Id="rId5" Type="http://schemas.openxmlformats.org/officeDocument/2006/relationships/image" Target="../media/image31.png"/><Relationship Id="rId6" Type="http://schemas.openxmlformats.org/officeDocument/2006/relationships/image" Target="../media/image6.png"/><Relationship Id="rId7" Type="http://schemas.openxmlformats.org/officeDocument/2006/relationships/image" Target="../media/image27.png"/><Relationship Id="rId8"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5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1 - Title Slide_ A">
  <p:cSld name="Title Slide_ A">
    <p:bg>
      <p:bgPr>
        <a:solidFill>
          <a:srgbClr val="90D0FE"/>
        </a:solidFill>
      </p:bgPr>
    </p:bg>
    <p:spTree>
      <p:nvGrpSpPr>
        <p:cNvPr id="27" name="Shape 27"/>
        <p:cNvGrpSpPr/>
        <p:nvPr/>
      </p:nvGrpSpPr>
      <p:grpSpPr>
        <a:xfrm>
          <a:off x="0" y="0"/>
          <a:ext cx="0" cy="0"/>
          <a:chOff x="0" y="0"/>
          <a:chExt cx="0" cy="0"/>
        </a:xfrm>
      </p:grpSpPr>
      <p:sp>
        <p:nvSpPr>
          <p:cNvPr id="28" name="Google Shape;28;p2"/>
          <p:cNvSpPr/>
          <p:nvPr/>
        </p:nvSpPr>
        <p:spPr>
          <a:xfrm>
            <a:off x="6133089" y="-130456"/>
            <a:ext cx="5577900" cy="5586900"/>
          </a:xfrm>
          <a:prstGeom prst="chord">
            <a:avLst>
              <a:gd fmla="val 17255777" name="adj1"/>
              <a:gd fmla="val 15153837" name="adj2"/>
            </a:avLst>
          </a:prstGeom>
          <a:solidFill>
            <a:srgbClr val="CFE9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9" name="Google Shape;29;p2"/>
          <p:cNvSpPr txBox="1"/>
          <p:nvPr>
            <p:ph type="ctrTitle"/>
          </p:nvPr>
        </p:nvSpPr>
        <p:spPr>
          <a:xfrm>
            <a:off x="576072" y="1566175"/>
            <a:ext cx="6309000" cy="17685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3600"/>
              <a:buNone/>
              <a:defRPr b="1" sz="3600">
                <a:solidFill>
                  <a:schemeClr val="accent1"/>
                </a:solidFill>
                <a:latin typeface="Salesforce Sans"/>
                <a:ea typeface="Salesforce Sans"/>
                <a:cs typeface="Salesforce Sans"/>
                <a:sym typeface="Salesforce Sans"/>
              </a:defRPr>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30" name="Google Shape;30;p2"/>
          <p:cNvSpPr txBox="1"/>
          <p:nvPr>
            <p:ph idx="1" type="subTitle"/>
          </p:nvPr>
        </p:nvSpPr>
        <p:spPr>
          <a:xfrm>
            <a:off x="577350" y="3397025"/>
            <a:ext cx="5656200" cy="1062900"/>
          </a:xfrm>
          <a:prstGeom prst="rect">
            <a:avLst/>
          </a:prstGeom>
          <a:noFill/>
          <a:ln>
            <a:noFill/>
          </a:ln>
        </p:spPr>
        <p:txBody>
          <a:bodyPr anchorCtr="0" anchor="t" bIns="0" lIns="0" spcFirstLastPara="1" rIns="0" wrap="square" tIns="0">
            <a:noAutofit/>
          </a:bodyPr>
          <a:lstStyle>
            <a:lvl1pPr lvl="0" rtl="0" algn="l">
              <a:lnSpc>
                <a:spcPct val="95000"/>
              </a:lnSpc>
              <a:spcBef>
                <a:spcPts val="0"/>
              </a:spcBef>
              <a:spcAft>
                <a:spcPts val="0"/>
              </a:spcAft>
              <a:buSzPts val="2400"/>
              <a:buNone/>
              <a:defRPr b="0" i="0" sz="2400">
                <a:solidFill>
                  <a:schemeClr val="accent1"/>
                </a:solidFill>
                <a:latin typeface="Salesforce Sans"/>
                <a:ea typeface="Salesforce Sans"/>
                <a:cs typeface="Salesforce Sans"/>
                <a:sym typeface="Salesforce Sans"/>
              </a:defRPr>
            </a:lvl1pPr>
            <a:lvl2pPr lvl="1" rtl="0" algn="ctr">
              <a:spcBef>
                <a:spcPts val="200"/>
              </a:spcBef>
              <a:spcAft>
                <a:spcPts val="0"/>
              </a:spcAft>
              <a:buSzPts val="2400"/>
              <a:buNone/>
              <a:defRPr sz="2400">
                <a:solidFill>
                  <a:srgbClr val="8A9ABD"/>
                </a:solidFill>
              </a:defRPr>
            </a:lvl2pPr>
            <a:lvl3pPr lvl="2" rtl="0" algn="ctr">
              <a:spcBef>
                <a:spcPts val="600"/>
              </a:spcBef>
              <a:spcAft>
                <a:spcPts val="0"/>
              </a:spcAft>
              <a:buSzPts val="2400"/>
              <a:buNone/>
              <a:defRPr sz="2400">
                <a:solidFill>
                  <a:srgbClr val="8A9ABD"/>
                </a:solidFill>
              </a:defRPr>
            </a:lvl3pPr>
            <a:lvl4pPr lvl="3" rtl="0" algn="ctr">
              <a:spcBef>
                <a:spcPts val="600"/>
              </a:spcBef>
              <a:spcAft>
                <a:spcPts val="0"/>
              </a:spcAft>
              <a:buSzPts val="2400"/>
              <a:buNone/>
              <a:defRPr sz="2400">
                <a:solidFill>
                  <a:srgbClr val="8A9ABD"/>
                </a:solidFill>
              </a:defRPr>
            </a:lvl4pPr>
            <a:lvl5pPr lvl="4" rtl="0" algn="ctr">
              <a:spcBef>
                <a:spcPts val="600"/>
              </a:spcBef>
              <a:spcAft>
                <a:spcPts val="0"/>
              </a:spcAft>
              <a:buSzPts val="2400"/>
              <a:buNone/>
              <a:defRPr sz="2400">
                <a:solidFill>
                  <a:srgbClr val="8A9ABD"/>
                </a:solidFill>
              </a:defRPr>
            </a:lvl5pPr>
            <a:lvl6pPr lvl="5" rtl="0" algn="ctr">
              <a:spcBef>
                <a:spcPts val="600"/>
              </a:spcBef>
              <a:spcAft>
                <a:spcPts val="0"/>
              </a:spcAft>
              <a:buClr>
                <a:srgbClr val="8A9ABD"/>
              </a:buClr>
              <a:buSzPts val="2400"/>
              <a:buNone/>
              <a:defRPr sz="2400">
                <a:solidFill>
                  <a:srgbClr val="8A9ABD"/>
                </a:solidFill>
              </a:defRPr>
            </a:lvl6pPr>
            <a:lvl7pPr lvl="6" rtl="0" algn="ctr">
              <a:spcBef>
                <a:spcPts val="400"/>
              </a:spcBef>
              <a:spcAft>
                <a:spcPts val="0"/>
              </a:spcAft>
              <a:buClr>
                <a:srgbClr val="8A9ABD"/>
              </a:buClr>
              <a:buSzPts val="2400"/>
              <a:buNone/>
              <a:defRPr sz="2400">
                <a:solidFill>
                  <a:srgbClr val="8A9ABD"/>
                </a:solidFill>
              </a:defRPr>
            </a:lvl7pPr>
            <a:lvl8pPr lvl="7" rtl="0" algn="ctr">
              <a:spcBef>
                <a:spcPts val="400"/>
              </a:spcBef>
              <a:spcAft>
                <a:spcPts val="0"/>
              </a:spcAft>
              <a:buClr>
                <a:srgbClr val="8A9ABD"/>
              </a:buClr>
              <a:buSzPts val="2400"/>
              <a:buNone/>
              <a:defRPr sz="2400">
                <a:solidFill>
                  <a:srgbClr val="8A9ABD"/>
                </a:solidFill>
              </a:defRPr>
            </a:lvl8pPr>
            <a:lvl9pPr lvl="8" rtl="0" algn="ctr">
              <a:spcBef>
                <a:spcPts val="400"/>
              </a:spcBef>
              <a:spcAft>
                <a:spcPts val="0"/>
              </a:spcAft>
              <a:buClr>
                <a:srgbClr val="8A9ABD"/>
              </a:buClr>
              <a:buSzPts val="2400"/>
              <a:buNone/>
              <a:defRPr sz="2400">
                <a:solidFill>
                  <a:srgbClr val="8A9ABD"/>
                </a:solidFill>
              </a:defRPr>
            </a:lvl9pPr>
          </a:lstStyle>
          <a:p/>
        </p:txBody>
      </p:sp>
      <p:pic>
        <p:nvPicPr>
          <p:cNvPr descr="pasted-image.pdf" id="31" name="Google Shape;31;p2"/>
          <p:cNvPicPr preferRelativeResize="0"/>
          <p:nvPr/>
        </p:nvPicPr>
        <p:blipFill rotWithShape="1">
          <a:blip r:embed="rId2">
            <a:alphaModFix/>
          </a:blip>
          <a:srcRect b="0" l="0" r="0" t="0"/>
          <a:stretch/>
        </p:blipFill>
        <p:spPr>
          <a:xfrm>
            <a:off x="501090" y="437002"/>
            <a:ext cx="1349605" cy="944895"/>
          </a:xfrm>
          <a:prstGeom prst="rect">
            <a:avLst/>
          </a:prstGeom>
          <a:noFill/>
          <a:ln>
            <a:noFill/>
          </a:ln>
        </p:spPr>
      </p:pic>
      <p:sp>
        <p:nvSpPr>
          <p:cNvPr id="32" name="Google Shape;32;p2"/>
          <p:cNvSpPr txBox="1"/>
          <p:nvPr>
            <p:ph idx="2" type="subTitle"/>
          </p:nvPr>
        </p:nvSpPr>
        <p:spPr>
          <a:xfrm>
            <a:off x="576072" y="4568050"/>
            <a:ext cx="5656200" cy="1294800"/>
          </a:xfrm>
          <a:prstGeom prst="rect">
            <a:avLst/>
          </a:prstGeom>
        </p:spPr>
        <p:txBody>
          <a:bodyPr anchorCtr="0" anchor="t" bIns="0" lIns="0" spcFirstLastPara="1" rIns="0" wrap="square" tIns="0">
            <a:noAutofit/>
          </a:bodyPr>
          <a:lstStyle>
            <a:lvl1pPr lvl="0">
              <a:spcBef>
                <a:spcPts val="0"/>
              </a:spcBef>
              <a:spcAft>
                <a:spcPts val="0"/>
              </a:spcAft>
              <a:buClr>
                <a:schemeClr val="accent1"/>
              </a:buClr>
              <a:buSzPts val="2000"/>
              <a:buNone/>
              <a:defRPr>
                <a:solidFill>
                  <a:schemeClr val="accent1"/>
                </a:solidFill>
              </a:defRPr>
            </a:lvl1pPr>
            <a:lvl2pPr lvl="1">
              <a:spcBef>
                <a:spcPts val="900"/>
              </a:spcBef>
              <a:spcAft>
                <a:spcPts val="0"/>
              </a:spcAft>
              <a:buSzPts val="2000"/>
              <a:buNone/>
              <a:defRPr sz="2000"/>
            </a:lvl2pPr>
            <a:lvl3pPr lvl="2">
              <a:spcBef>
                <a:spcPts val="900"/>
              </a:spcBef>
              <a:spcAft>
                <a:spcPts val="0"/>
              </a:spcAft>
              <a:buSzPts val="2000"/>
              <a:buNone/>
              <a:defRPr sz="2000"/>
            </a:lvl3pPr>
            <a:lvl4pPr lvl="3">
              <a:spcBef>
                <a:spcPts val="900"/>
              </a:spcBef>
              <a:spcAft>
                <a:spcPts val="0"/>
              </a:spcAft>
              <a:buSzPts val="2000"/>
              <a:buNone/>
              <a:defRPr sz="2000"/>
            </a:lvl4pPr>
            <a:lvl5pPr lvl="4">
              <a:spcBef>
                <a:spcPts val="900"/>
              </a:spcBef>
              <a:spcAft>
                <a:spcPts val="0"/>
              </a:spcAft>
              <a:buSzPts val="2000"/>
              <a:buNone/>
              <a:defRPr/>
            </a:lvl5pPr>
            <a:lvl6pPr lvl="5">
              <a:spcBef>
                <a:spcPts val="900"/>
              </a:spcBef>
              <a:spcAft>
                <a:spcPts val="0"/>
              </a:spcAft>
              <a:buSzPts val="2000"/>
              <a:buNone/>
              <a:defRPr/>
            </a:lvl6pPr>
            <a:lvl7pPr lvl="6">
              <a:spcBef>
                <a:spcPts val="900"/>
              </a:spcBef>
              <a:spcAft>
                <a:spcPts val="0"/>
              </a:spcAft>
              <a:buSzPts val="2000"/>
              <a:buNone/>
              <a:defRPr/>
            </a:lvl7pPr>
            <a:lvl8pPr lvl="7">
              <a:spcBef>
                <a:spcPts val="900"/>
              </a:spcBef>
              <a:spcAft>
                <a:spcPts val="0"/>
              </a:spcAft>
              <a:buSzPts val="2000"/>
              <a:buNone/>
              <a:defRPr/>
            </a:lvl8pPr>
            <a:lvl9pPr lvl="8">
              <a:spcBef>
                <a:spcPts val="900"/>
              </a:spcBef>
              <a:spcAft>
                <a:spcPts val="900"/>
              </a:spcAft>
              <a:buSzPts val="2000"/>
              <a:buNone/>
              <a:defRPr/>
            </a:lvl9pPr>
          </a:lstStyle>
          <a:p/>
        </p:txBody>
      </p:sp>
      <p:sp>
        <p:nvSpPr>
          <p:cNvPr id="33" name="Google Shape;33;p2"/>
          <p:cNvSpPr/>
          <p:nvPr/>
        </p:nvSpPr>
        <p:spPr>
          <a:xfrm>
            <a:off x="-2" y="5862918"/>
            <a:ext cx="12192000" cy="995082"/>
          </a:xfrm>
          <a:custGeom>
            <a:rect b="b" l="l" r="r" t="t"/>
            <a:pathLst>
              <a:path extrusionOk="0" h="995082" w="12192000">
                <a:moveTo>
                  <a:pt x="0" y="0"/>
                </a:moveTo>
                <a:cubicBezTo>
                  <a:pt x="1946508" y="433119"/>
                  <a:pt x="3989140" y="663746"/>
                  <a:pt x="6096000" y="663746"/>
                </a:cubicBezTo>
                <a:cubicBezTo>
                  <a:pt x="8202860" y="663746"/>
                  <a:pt x="10245492" y="433119"/>
                  <a:pt x="12192000" y="0"/>
                </a:cubicBezTo>
                <a:cubicBezTo>
                  <a:pt x="12192000" y="605118"/>
                  <a:pt x="12192000" y="869856"/>
                  <a:pt x="12192000" y="985680"/>
                </a:cubicBezTo>
                <a:lnTo>
                  <a:pt x="12192000" y="995082"/>
                </a:lnTo>
                <a:lnTo>
                  <a:pt x="0" y="995082"/>
                </a:lnTo>
                <a:lnTo>
                  <a:pt x="0" y="886402"/>
                </a:lnTo>
                <a:cubicBezTo>
                  <a:pt x="0" y="0"/>
                  <a:pt x="0" y="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a:p>
        </p:txBody>
      </p:sp>
      <p:pic>
        <p:nvPicPr>
          <p:cNvPr id="34" name="Google Shape;34;p2"/>
          <p:cNvPicPr preferRelativeResize="0"/>
          <p:nvPr/>
        </p:nvPicPr>
        <p:blipFill rotWithShape="1">
          <a:blip r:embed="rId3">
            <a:alphaModFix/>
          </a:blip>
          <a:srcRect b="-1676" l="28102" r="789" t="-25323"/>
          <a:stretch/>
        </p:blipFill>
        <p:spPr>
          <a:xfrm>
            <a:off x="6131888" y="-129250"/>
            <a:ext cx="5580300" cy="5584500"/>
          </a:xfrm>
          <a:prstGeom prst="ellipse">
            <a:avLst/>
          </a:prstGeom>
          <a:noFill/>
          <a:ln>
            <a:noFill/>
          </a:ln>
        </p:spPr>
      </p:pic>
      <p:pic>
        <p:nvPicPr>
          <p:cNvPr id="35" name="Google Shape;35;p2"/>
          <p:cNvPicPr preferRelativeResize="0"/>
          <p:nvPr/>
        </p:nvPicPr>
        <p:blipFill rotWithShape="1">
          <a:blip r:embed="rId4">
            <a:alphaModFix/>
          </a:blip>
          <a:srcRect b="0" l="0" r="0" t="0"/>
          <a:stretch/>
        </p:blipFill>
        <p:spPr>
          <a:xfrm flipH="1">
            <a:off x="8003037" y="1050656"/>
            <a:ext cx="3721163" cy="4101193"/>
          </a:xfrm>
          <a:prstGeom prst="rect">
            <a:avLst/>
          </a:prstGeom>
          <a:noFill/>
          <a:ln>
            <a:noFill/>
          </a:ln>
        </p:spPr>
      </p:pic>
      <p:sp>
        <p:nvSpPr>
          <p:cNvPr id="36" name="Google Shape;36;p2"/>
          <p:cNvSpPr/>
          <p:nvPr/>
        </p:nvSpPr>
        <p:spPr>
          <a:xfrm>
            <a:off x="7068100" y="5057775"/>
            <a:ext cx="4114800" cy="554700"/>
          </a:xfrm>
          <a:prstGeom prst="rect">
            <a:avLst/>
          </a:prstGeom>
          <a:solidFill>
            <a:srgbClr val="90D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 name="Google Shape;37;p2"/>
          <p:cNvPicPr preferRelativeResize="0"/>
          <p:nvPr/>
        </p:nvPicPr>
        <p:blipFill>
          <a:blip r:embed="rId5">
            <a:alphaModFix/>
          </a:blip>
          <a:stretch>
            <a:fillRect/>
          </a:stretch>
        </p:blipFill>
        <p:spPr>
          <a:xfrm rot="-501045">
            <a:off x="10161379" y="4678013"/>
            <a:ext cx="587534" cy="212826"/>
          </a:xfrm>
          <a:prstGeom prst="rect">
            <a:avLst/>
          </a:prstGeom>
          <a:noFill/>
          <a:ln>
            <a:noFill/>
          </a:ln>
        </p:spPr>
      </p:pic>
      <p:pic>
        <p:nvPicPr>
          <p:cNvPr id="38" name="Google Shape;38;p2"/>
          <p:cNvPicPr preferRelativeResize="0"/>
          <p:nvPr/>
        </p:nvPicPr>
        <p:blipFill>
          <a:blip r:embed="rId5">
            <a:alphaModFix/>
          </a:blip>
          <a:stretch>
            <a:fillRect/>
          </a:stretch>
        </p:blipFill>
        <p:spPr>
          <a:xfrm>
            <a:off x="8195374" y="4902433"/>
            <a:ext cx="691326" cy="250418"/>
          </a:xfrm>
          <a:prstGeom prst="rect">
            <a:avLst/>
          </a:prstGeom>
          <a:noFill/>
          <a:ln>
            <a:noFill/>
          </a:ln>
        </p:spPr>
      </p:pic>
      <p:pic>
        <p:nvPicPr>
          <p:cNvPr id="39" name="Google Shape;39;p2"/>
          <p:cNvPicPr preferRelativeResize="0"/>
          <p:nvPr/>
        </p:nvPicPr>
        <p:blipFill>
          <a:blip r:embed="rId6">
            <a:alphaModFix/>
          </a:blip>
          <a:stretch>
            <a:fillRect/>
          </a:stretch>
        </p:blipFill>
        <p:spPr>
          <a:xfrm>
            <a:off x="7621257" y="4716325"/>
            <a:ext cx="1556872" cy="423600"/>
          </a:xfrm>
          <a:prstGeom prst="rect">
            <a:avLst/>
          </a:prstGeom>
          <a:noFill/>
          <a:ln>
            <a:noFill/>
          </a:ln>
        </p:spPr>
      </p:pic>
      <p:sp>
        <p:nvSpPr>
          <p:cNvPr id="40" name="Google Shape;40;p2"/>
          <p:cNvSpPr/>
          <p:nvPr/>
        </p:nvSpPr>
        <p:spPr>
          <a:xfrm>
            <a:off x="6119850" y="1105075"/>
            <a:ext cx="185400" cy="185400"/>
          </a:xfrm>
          <a:prstGeom prst="ellipse">
            <a:avLst/>
          </a:prstGeom>
          <a:solidFill>
            <a:srgbClr val="CFE9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1" name="Google Shape;41;p2"/>
          <p:cNvSpPr/>
          <p:nvPr/>
        </p:nvSpPr>
        <p:spPr>
          <a:xfrm>
            <a:off x="11835900" y="4212625"/>
            <a:ext cx="94200" cy="94200"/>
          </a:xfrm>
          <a:prstGeom prst="ellipse">
            <a:avLst/>
          </a:prstGeom>
          <a:solidFill>
            <a:srgbClr val="CFE9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42" name="Google Shape;42;p2"/>
          <p:cNvPicPr preferRelativeResize="0"/>
          <p:nvPr/>
        </p:nvPicPr>
        <p:blipFill>
          <a:blip r:embed="rId7">
            <a:alphaModFix/>
          </a:blip>
          <a:stretch>
            <a:fillRect/>
          </a:stretch>
        </p:blipFill>
        <p:spPr>
          <a:xfrm flipH="1">
            <a:off x="10669512" y="4718814"/>
            <a:ext cx="1556874" cy="619501"/>
          </a:xfrm>
          <a:prstGeom prst="rect">
            <a:avLst/>
          </a:prstGeom>
          <a:noFill/>
          <a:ln>
            <a:noFill/>
          </a:ln>
        </p:spPr>
      </p:pic>
      <p:pic>
        <p:nvPicPr>
          <p:cNvPr id="43" name="Google Shape;43;p2"/>
          <p:cNvPicPr preferRelativeResize="0"/>
          <p:nvPr/>
        </p:nvPicPr>
        <p:blipFill rotWithShape="1">
          <a:blip r:embed="rId8">
            <a:alphaModFix/>
          </a:blip>
          <a:srcRect b="0" l="0" r="2334" t="0"/>
          <a:stretch/>
        </p:blipFill>
        <p:spPr>
          <a:xfrm>
            <a:off x="7017263" y="4650786"/>
            <a:ext cx="3199950" cy="554700"/>
          </a:xfrm>
          <a:prstGeom prst="rect">
            <a:avLst/>
          </a:prstGeom>
          <a:noFill/>
          <a:ln>
            <a:noFill/>
          </a:ln>
        </p:spPr>
      </p:pic>
      <p:pic>
        <p:nvPicPr>
          <p:cNvPr id="44" name="Google Shape;44;p2"/>
          <p:cNvPicPr preferRelativeResize="0"/>
          <p:nvPr/>
        </p:nvPicPr>
        <p:blipFill>
          <a:blip r:embed="rId9">
            <a:alphaModFix/>
          </a:blip>
          <a:stretch>
            <a:fillRect/>
          </a:stretch>
        </p:blipFill>
        <p:spPr>
          <a:xfrm>
            <a:off x="6611300" y="4832474"/>
            <a:ext cx="1268088" cy="554701"/>
          </a:xfrm>
          <a:prstGeom prst="rect">
            <a:avLst/>
          </a:prstGeom>
          <a:noFill/>
          <a:ln>
            <a:noFill/>
          </a:ln>
        </p:spPr>
      </p:pic>
      <p:pic>
        <p:nvPicPr>
          <p:cNvPr id="45" name="Google Shape;45;p2"/>
          <p:cNvPicPr preferRelativeResize="0"/>
          <p:nvPr/>
        </p:nvPicPr>
        <p:blipFill rotWithShape="1">
          <a:blip r:embed="rId10">
            <a:alphaModFix/>
          </a:blip>
          <a:srcRect b="7944" l="0" r="0" t="0"/>
          <a:stretch/>
        </p:blipFill>
        <p:spPr>
          <a:xfrm>
            <a:off x="9421050" y="4399975"/>
            <a:ext cx="2186524" cy="939275"/>
          </a:xfrm>
          <a:prstGeom prst="rect">
            <a:avLst/>
          </a:prstGeom>
          <a:noFill/>
          <a:ln>
            <a:noFill/>
          </a:ln>
        </p:spPr>
      </p:pic>
      <p:pic>
        <p:nvPicPr>
          <p:cNvPr id="46" name="Google Shape;46;p2"/>
          <p:cNvPicPr preferRelativeResize="0"/>
          <p:nvPr/>
        </p:nvPicPr>
        <p:blipFill>
          <a:blip r:embed="rId5">
            <a:alphaModFix/>
          </a:blip>
          <a:stretch>
            <a:fillRect/>
          </a:stretch>
        </p:blipFill>
        <p:spPr>
          <a:xfrm>
            <a:off x="8296018" y="4911005"/>
            <a:ext cx="1556875" cy="563945"/>
          </a:xfrm>
          <a:prstGeom prst="rect">
            <a:avLst/>
          </a:prstGeom>
          <a:noFill/>
          <a:ln>
            <a:noFill/>
          </a:ln>
        </p:spPr>
      </p:pic>
      <p:grpSp>
        <p:nvGrpSpPr>
          <p:cNvPr id="47" name="Google Shape;47;p2"/>
          <p:cNvGrpSpPr/>
          <p:nvPr/>
        </p:nvGrpSpPr>
        <p:grpSpPr>
          <a:xfrm>
            <a:off x="5995884" y="6187884"/>
            <a:ext cx="1372853" cy="412237"/>
            <a:chOff x="4858194" y="2494745"/>
            <a:chExt cx="1372853" cy="412237"/>
          </a:xfrm>
        </p:grpSpPr>
        <p:pic>
          <p:nvPicPr>
            <p:cNvPr id="48" name="Google Shape;48;p2"/>
            <p:cNvPicPr preferRelativeResize="0"/>
            <p:nvPr/>
          </p:nvPicPr>
          <p:blipFill rotWithShape="1">
            <a:blip r:embed="rId11">
              <a:alphaModFix/>
            </a:blip>
            <a:srcRect b="10616" l="17659" r="3326" t="9683"/>
            <a:stretch/>
          </p:blipFill>
          <p:spPr>
            <a:xfrm>
              <a:off x="5359392" y="2494745"/>
              <a:ext cx="871656" cy="346719"/>
            </a:xfrm>
            <a:prstGeom prst="rect">
              <a:avLst/>
            </a:prstGeom>
            <a:noFill/>
            <a:ln>
              <a:noFill/>
            </a:ln>
          </p:spPr>
        </p:pic>
        <p:pic>
          <p:nvPicPr>
            <p:cNvPr id="49" name="Google Shape;49;p2"/>
            <p:cNvPicPr preferRelativeResize="0"/>
            <p:nvPr/>
          </p:nvPicPr>
          <p:blipFill rotWithShape="1">
            <a:blip r:embed="rId10">
              <a:alphaModFix/>
            </a:blip>
            <a:srcRect b="7944" l="0" r="0" t="0"/>
            <a:stretch/>
          </p:blipFill>
          <p:spPr>
            <a:xfrm>
              <a:off x="4858194" y="2505074"/>
              <a:ext cx="885626" cy="401908"/>
            </a:xfrm>
            <a:prstGeom prst="rect">
              <a:avLst/>
            </a:prstGeom>
            <a:noFill/>
            <a:ln>
              <a:noFill/>
            </a:ln>
          </p:spPr>
        </p:pic>
      </p:grpSp>
      <p:grpSp>
        <p:nvGrpSpPr>
          <p:cNvPr id="50" name="Google Shape;50;p2"/>
          <p:cNvGrpSpPr/>
          <p:nvPr/>
        </p:nvGrpSpPr>
        <p:grpSpPr>
          <a:xfrm>
            <a:off x="6918975" y="3146108"/>
            <a:ext cx="3952142" cy="3412116"/>
            <a:chOff x="6642200" y="3146108"/>
            <a:chExt cx="3952142" cy="3412116"/>
          </a:xfrm>
        </p:grpSpPr>
        <p:pic>
          <p:nvPicPr>
            <p:cNvPr id="51" name="Google Shape;51;p2"/>
            <p:cNvPicPr preferRelativeResize="0"/>
            <p:nvPr/>
          </p:nvPicPr>
          <p:blipFill>
            <a:blip r:embed="rId6">
              <a:alphaModFix/>
            </a:blip>
            <a:stretch>
              <a:fillRect/>
            </a:stretch>
          </p:blipFill>
          <p:spPr>
            <a:xfrm>
              <a:off x="7176882" y="6134625"/>
              <a:ext cx="1556872" cy="423600"/>
            </a:xfrm>
            <a:prstGeom prst="rect">
              <a:avLst/>
            </a:prstGeom>
            <a:noFill/>
            <a:ln>
              <a:noFill/>
            </a:ln>
          </p:spPr>
        </p:pic>
        <p:pic>
          <p:nvPicPr>
            <p:cNvPr id="52" name="Google Shape;52;p2"/>
            <p:cNvPicPr preferRelativeResize="0"/>
            <p:nvPr/>
          </p:nvPicPr>
          <p:blipFill>
            <a:blip r:embed="rId6">
              <a:alphaModFix/>
            </a:blip>
            <a:stretch>
              <a:fillRect/>
            </a:stretch>
          </p:blipFill>
          <p:spPr>
            <a:xfrm>
              <a:off x="9037470" y="6134625"/>
              <a:ext cx="1556872" cy="423600"/>
            </a:xfrm>
            <a:prstGeom prst="rect">
              <a:avLst/>
            </a:prstGeom>
            <a:noFill/>
            <a:ln>
              <a:noFill/>
            </a:ln>
          </p:spPr>
        </p:pic>
        <p:pic>
          <p:nvPicPr>
            <p:cNvPr id="53" name="Google Shape;53;p2"/>
            <p:cNvPicPr preferRelativeResize="0"/>
            <p:nvPr/>
          </p:nvPicPr>
          <p:blipFill rotWithShape="1">
            <a:blip r:embed="rId12">
              <a:alphaModFix/>
            </a:blip>
            <a:srcRect b="0" l="0" r="41927" t="0"/>
            <a:stretch/>
          </p:blipFill>
          <p:spPr>
            <a:xfrm>
              <a:off x="6642200" y="3166229"/>
              <a:ext cx="2186528" cy="3371693"/>
            </a:xfrm>
            <a:prstGeom prst="rect">
              <a:avLst/>
            </a:prstGeom>
            <a:noFill/>
            <a:ln>
              <a:noFill/>
            </a:ln>
          </p:spPr>
        </p:pic>
        <p:pic>
          <p:nvPicPr>
            <p:cNvPr id="54" name="Google Shape;54;p2"/>
            <p:cNvPicPr preferRelativeResize="0"/>
            <p:nvPr/>
          </p:nvPicPr>
          <p:blipFill rotWithShape="1">
            <a:blip r:embed="rId12">
              <a:alphaModFix/>
            </a:blip>
            <a:srcRect b="0" l="58073" r="0" t="0"/>
            <a:stretch/>
          </p:blipFill>
          <p:spPr>
            <a:xfrm>
              <a:off x="9061701" y="3146108"/>
              <a:ext cx="1513798" cy="3233393"/>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1 - Small Vignette_B">
  <p:cSld name="Basic_4_1">
    <p:bg>
      <p:bgPr>
        <a:solidFill>
          <a:schemeClr val="lt1"/>
        </a:solidFill>
      </p:bgPr>
    </p:bg>
    <p:spTree>
      <p:nvGrpSpPr>
        <p:cNvPr id="192" name="Shape 192"/>
        <p:cNvGrpSpPr/>
        <p:nvPr/>
      </p:nvGrpSpPr>
      <p:grpSpPr>
        <a:xfrm>
          <a:off x="0" y="0"/>
          <a:ext cx="0" cy="0"/>
          <a:chOff x="0" y="0"/>
          <a:chExt cx="0" cy="0"/>
        </a:xfrm>
      </p:grpSpPr>
      <p:pic>
        <p:nvPicPr>
          <p:cNvPr descr="pasted-image.pdf" id="193" name="Google Shape;193;p11"/>
          <p:cNvPicPr preferRelativeResize="0"/>
          <p:nvPr/>
        </p:nvPicPr>
        <p:blipFill rotWithShape="1">
          <a:blip r:embed="rId2">
            <a:alphaModFix/>
          </a:blip>
          <a:srcRect b="0" l="0" r="0" t="0"/>
          <a:stretch/>
        </p:blipFill>
        <p:spPr>
          <a:xfrm>
            <a:off x="11030573" y="565460"/>
            <a:ext cx="635734" cy="445095"/>
          </a:xfrm>
          <a:prstGeom prst="rect">
            <a:avLst/>
          </a:prstGeom>
          <a:noFill/>
          <a:ln>
            <a:noFill/>
          </a:ln>
        </p:spPr>
      </p:pic>
      <p:sp>
        <p:nvSpPr>
          <p:cNvPr id="194" name="Google Shape;194;p11"/>
          <p:cNvSpPr txBox="1"/>
          <p:nvPr>
            <p:ph type="title"/>
          </p:nvPr>
        </p:nvSpPr>
        <p:spPr>
          <a:xfrm>
            <a:off x="571500" y="63500"/>
            <a:ext cx="100812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3200"/>
              <a:buNone/>
              <a:defRPr/>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195" name="Google Shape;195;p11"/>
          <p:cNvSpPr txBox="1"/>
          <p:nvPr>
            <p:ph idx="1" type="subTitle"/>
          </p:nvPr>
        </p:nvSpPr>
        <p:spPr>
          <a:xfrm>
            <a:off x="576075" y="1123425"/>
            <a:ext cx="11036700" cy="572400"/>
          </a:xfrm>
          <a:prstGeom prst="rect">
            <a:avLst/>
          </a:prstGeom>
        </p:spPr>
        <p:txBody>
          <a:bodyPr anchorCtr="0" anchor="t" bIns="0" lIns="0" spcFirstLastPara="1" rIns="0" wrap="square" tIns="0">
            <a:noAutofit/>
          </a:bodyPr>
          <a:lstStyle>
            <a:lvl1pPr lvl="0" rtl="0">
              <a:spcBef>
                <a:spcPts val="0"/>
              </a:spcBef>
              <a:spcAft>
                <a:spcPts val="0"/>
              </a:spcAft>
              <a:buClr>
                <a:schemeClr val="accent1"/>
              </a:buClr>
              <a:buSzPts val="2000"/>
              <a:buNone/>
              <a:defRPr>
                <a:solidFill>
                  <a:schemeClr val="accent1"/>
                </a:solidFill>
              </a:defRPr>
            </a:lvl1pPr>
            <a:lvl2pPr lvl="1" rtl="0">
              <a:spcBef>
                <a:spcPts val="0"/>
              </a:spcBef>
              <a:spcAft>
                <a:spcPts val="0"/>
              </a:spcAft>
              <a:buSzPts val="1800"/>
              <a:buNone/>
              <a:defRPr/>
            </a:lvl2pPr>
            <a:lvl3pPr lvl="2" rtl="0">
              <a:spcBef>
                <a:spcPts val="0"/>
              </a:spcBef>
              <a:spcAft>
                <a:spcPts val="0"/>
              </a:spcAft>
              <a:buSzPts val="16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196" name="Google Shape;196;p11"/>
          <p:cNvSpPr txBox="1"/>
          <p:nvPr>
            <p:ph idx="2" type="body"/>
          </p:nvPr>
        </p:nvSpPr>
        <p:spPr>
          <a:xfrm>
            <a:off x="571500" y="1661525"/>
            <a:ext cx="8227500" cy="4940400"/>
          </a:xfrm>
          <a:prstGeom prst="rect">
            <a:avLst/>
          </a:prstGeom>
          <a:noFill/>
          <a:ln>
            <a:noFill/>
          </a:ln>
        </p:spPr>
        <p:txBody>
          <a:bodyPr anchorCtr="0" anchor="t" bIns="0" lIns="0" spcFirstLastPara="1" rIns="0" wrap="square" tIns="0">
            <a:noAutofit/>
          </a:bodyPr>
          <a:lstStyle>
            <a:lvl1pPr indent="-355600" lvl="0" marL="457200" rtl="0" algn="l">
              <a:lnSpc>
                <a:spcPct val="100000"/>
              </a:lnSpc>
              <a:spcBef>
                <a:spcPts val="1100"/>
              </a:spcBef>
              <a:spcAft>
                <a:spcPts val="0"/>
              </a:spcAft>
              <a:buSzPts val="2000"/>
              <a:buChar char="●"/>
              <a:defRPr/>
            </a:lvl1pPr>
            <a:lvl2pPr indent="-342900" lvl="1" marL="914400" rtl="0" algn="l">
              <a:lnSpc>
                <a:spcPct val="100000"/>
              </a:lnSpc>
              <a:spcBef>
                <a:spcPts val="300"/>
              </a:spcBef>
              <a:spcAft>
                <a:spcPts val="0"/>
              </a:spcAft>
              <a:buClr>
                <a:schemeClr val="accent1"/>
              </a:buClr>
              <a:buSzPts val="1800"/>
              <a:buChar char="•"/>
              <a:defRPr>
                <a:solidFill>
                  <a:schemeClr val="accent1"/>
                </a:solidFill>
              </a:defRPr>
            </a:lvl2pPr>
            <a:lvl3pPr indent="-330200" lvl="2" marL="1371600" rtl="0" algn="l">
              <a:lnSpc>
                <a:spcPct val="100000"/>
              </a:lnSpc>
              <a:spcBef>
                <a:spcPts val="600"/>
              </a:spcBef>
              <a:spcAft>
                <a:spcPts val="0"/>
              </a:spcAft>
              <a:buClr>
                <a:schemeClr val="accent1"/>
              </a:buClr>
              <a:buSzPts val="1600"/>
              <a:buChar char="•"/>
              <a:defRPr>
                <a:solidFill>
                  <a:schemeClr val="accent1"/>
                </a:solidFill>
              </a:defRPr>
            </a:lvl3pPr>
            <a:lvl4pPr indent="-317500" lvl="3" marL="1828800" rtl="0" algn="l">
              <a:lnSpc>
                <a:spcPct val="100000"/>
              </a:lnSpc>
              <a:spcBef>
                <a:spcPts val="600"/>
              </a:spcBef>
              <a:spcAft>
                <a:spcPts val="0"/>
              </a:spcAft>
              <a:buClr>
                <a:schemeClr val="accent1"/>
              </a:buClr>
              <a:buSzPts val="1400"/>
              <a:buChar char="•"/>
              <a:defRPr>
                <a:solidFill>
                  <a:schemeClr val="accent1"/>
                </a:solidFill>
              </a:defRPr>
            </a:lvl4pPr>
            <a:lvl5pPr indent="-228600" lvl="4" marL="2286000" rtl="0" algn="l">
              <a:lnSpc>
                <a:spcPct val="100000"/>
              </a:lnSpc>
              <a:spcBef>
                <a:spcPts val="600"/>
              </a:spcBef>
              <a:spcAft>
                <a:spcPts val="0"/>
              </a:spcAft>
              <a:buClr>
                <a:schemeClr val="accent1"/>
              </a:buClr>
              <a:buSzPts val="1400"/>
              <a:buNone/>
              <a:defRPr b="1">
                <a:solidFill>
                  <a:schemeClr val="accent1"/>
                </a:solidFill>
              </a:defRPr>
            </a:lvl5pPr>
            <a:lvl6pPr indent="-336550" lvl="5" marL="2743200" rtl="0" algn="l">
              <a:spcBef>
                <a:spcPts val="600"/>
              </a:spcBef>
              <a:spcAft>
                <a:spcPts val="0"/>
              </a:spcAft>
              <a:buClr>
                <a:schemeClr val="accent1"/>
              </a:buClr>
              <a:buSzPts val="1700"/>
              <a:buChar char="•"/>
              <a:defRPr sz="1900">
                <a:solidFill>
                  <a:schemeClr val="accent1"/>
                </a:solidFill>
              </a:defRPr>
            </a:lvl6pPr>
            <a:lvl7pPr indent="-336550" lvl="6" marL="3200400" rtl="0" algn="l">
              <a:spcBef>
                <a:spcPts val="360"/>
              </a:spcBef>
              <a:spcAft>
                <a:spcPts val="0"/>
              </a:spcAft>
              <a:buClr>
                <a:schemeClr val="accent1"/>
              </a:buClr>
              <a:buSzPts val="1700"/>
              <a:buChar char="•"/>
              <a:defRPr sz="1900">
                <a:solidFill>
                  <a:schemeClr val="accent1"/>
                </a:solidFill>
              </a:defRPr>
            </a:lvl7pPr>
            <a:lvl8pPr indent="-336550" lvl="7" marL="3657600" rtl="0" algn="l">
              <a:spcBef>
                <a:spcPts val="360"/>
              </a:spcBef>
              <a:spcAft>
                <a:spcPts val="0"/>
              </a:spcAft>
              <a:buClr>
                <a:schemeClr val="accent1"/>
              </a:buClr>
              <a:buSzPts val="1700"/>
              <a:buChar char="•"/>
              <a:defRPr sz="1900">
                <a:solidFill>
                  <a:schemeClr val="accent1"/>
                </a:solidFill>
              </a:defRPr>
            </a:lvl8pPr>
            <a:lvl9pPr indent="-336550" lvl="8" marL="4114800" rtl="0" algn="l">
              <a:spcBef>
                <a:spcPts val="360"/>
              </a:spcBef>
              <a:spcAft>
                <a:spcPts val="0"/>
              </a:spcAft>
              <a:buClr>
                <a:schemeClr val="accent1"/>
              </a:buClr>
              <a:buSzPts val="1700"/>
              <a:buChar char="•"/>
              <a:defRPr sz="1900">
                <a:solidFill>
                  <a:schemeClr val="accent1"/>
                </a:solidFill>
              </a:defRPr>
            </a:lvl9pPr>
          </a:lstStyle>
          <a:p/>
        </p:txBody>
      </p:sp>
      <p:grpSp>
        <p:nvGrpSpPr>
          <p:cNvPr id="197" name="Google Shape;197;p11"/>
          <p:cNvGrpSpPr/>
          <p:nvPr/>
        </p:nvGrpSpPr>
        <p:grpSpPr>
          <a:xfrm>
            <a:off x="8958650" y="2657675"/>
            <a:ext cx="3230173" cy="4011550"/>
            <a:chOff x="9978002" y="3338527"/>
            <a:chExt cx="2332760" cy="2897053"/>
          </a:xfrm>
        </p:grpSpPr>
        <p:pic>
          <p:nvPicPr>
            <p:cNvPr id="198" name="Google Shape;198;p11"/>
            <p:cNvPicPr preferRelativeResize="0"/>
            <p:nvPr/>
          </p:nvPicPr>
          <p:blipFill rotWithShape="1">
            <a:blip r:embed="rId3">
              <a:alphaModFix/>
            </a:blip>
            <a:srcRect b="7905" l="8495" r="11356" t="7905"/>
            <a:stretch/>
          </p:blipFill>
          <p:spPr>
            <a:xfrm>
              <a:off x="9978002" y="3338527"/>
              <a:ext cx="2332760" cy="2450295"/>
            </a:xfrm>
            <a:prstGeom prst="rect">
              <a:avLst/>
            </a:prstGeom>
            <a:noFill/>
            <a:ln>
              <a:noFill/>
            </a:ln>
          </p:spPr>
        </p:pic>
        <p:pic>
          <p:nvPicPr>
            <p:cNvPr id="199" name="Google Shape;199;p11"/>
            <p:cNvPicPr preferRelativeResize="0"/>
            <p:nvPr/>
          </p:nvPicPr>
          <p:blipFill>
            <a:blip r:embed="rId4">
              <a:alphaModFix/>
            </a:blip>
            <a:stretch>
              <a:fillRect/>
            </a:stretch>
          </p:blipFill>
          <p:spPr>
            <a:xfrm>
              <a:off x="9978002" y="5982725"/>
              <a:ext cx="929299" cy="252855"/>
            </a:xfrm>
            <a:prstGeom prst="rect">
              <a:avLst/>
            </a:prstGeom>
            <a:noFill/>
            <a:ln>
              <a:noFill/>
            </a:ln>
          </p:spPr>
        </p:pic>
        <p:sp>
          <p:nvSpPr>
            <p:cNvPr id="200" name="Google Shape;200;p11"/>
            <p:cNvSpPr/>
            <p:nvPr/>
          </p:nvSpPr>
          <p:spPr>
            <a:xfrm>
              <a:off x="11933408" y="5610319"/>
              <a:ext cx="228300" cy="228300"/>
            </a:xfrm>
            <a:prstGeom prst="ellipse">
              <a:avLst/>
            </a:prstGeom>
            <a:solidFill>
              <a:srgbClr val="3965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201" name="Google Shape;201;p11"/>
            <p:cNvPicPr preferRelativeResize="0"/>
            <p:nvPr/>
          </p:nvPicPr>
          <p:blipFill rotWithShape="1">
            <a:blip r:embed="rId5">
              <a:alphaModFix/>
            </a:blip>
            <a:srcRect b="0" l="0" r="0" t="0"/>
            <a:stretch/>
          </p:blipFill>
          <p:spPr>
            <a:xfrm flipH="1">
              <a:off x="10017510" y="5072097"/>
              <a:ext cx="832421" cy="1071345"/>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2 - Large Vignette_ A">
  <p:cSld name="Basic_3">
    <p:bg>
      <p:bgPr>
        <a:solidFill>
          <a:schemeClr val="lt1"/>
        </a:solidFill>
      </p:bgPr>
    </p:bg>
    <p:spTree>
      <p:nvGrpSpPr>
        <p:cNvPr id="202" name="Shape 202"/>
        <p:cNvGrpSpPr/>
        <p:nvPr/>
      </p:nvGrpSpPr>
      <p:grpSpPr>
        <a:xfrm>
          <a:off x="0" y="0"/>
          <a:ext cx="0" cy="0"/>
          <a:chOff x="0" y="0"/>
          <a:chExt cx="0" cy="0"/>
        </a:xfrm>
      </p:grpSpPr>
      <p:sp>
        <p:nvSpPr>
          <p:cNvPr id="203" name="Google Shape;203;p12"/>
          <p:cNvSpPr/>
          <p:nvPr/>
        </p:nvSpPr>
        <p:spPr>
          <a:xfrm rot="5400000">
            <a:off x="7813014" y="1364594"/>
            <a:ext cx="4937700" cy="4937700"/>
          </a:xfrm>
          <a:prstGeom prst="chord">
            <a:avLst>
              <a:gd fmla="val 18557702" name="adj1"/>
              <a:gd fmla="val 13843965"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descr="pasted-image.pdf" id="204" name="Google Shape;204;p12"/>
          <p:cNvPicPr preferRelativeResize="0"/>
          <p:nvPr/>
        </p:nvPicPr>
        <p:blipFill rotWithShape="1">
          <a:blip r:embed="rId2">
            <a:alphaModFix/>
          </a:blip>
          <a:srcRect b="0" l="0" r="0" t="0"/>
          <a:stretch/>
        </p:blipFill>
        <p:spPr>
          <a:xfrm>
            <a:off x="11030573" y="565460"/>
            <a:ext cx="635734" cy="445095"/>
          </a:xfrm>
          <a:prstGeom prst="rect">
            <a:avLst/>
          </a:prstGeom>
          <a:noFill/>
          <a:ln>
            <a:noFill/>
          </a:ln>
        </p:spPr>
      </p:pic>
      <p:sp>
        <p:nvSpPr>
          <p:cNvPr id="205" name="Google Shape;205;p12"/>
          <p:cNvSpPr txBox="1"/>
          <p:nvPr>
            <p:ph type="title"/>
          </p:nvPr>
        </p:nvSpPr>
        <p:spPr>
          <a:xfrm>
            <a:off x="571500" y="63500"/>
            <a:ext cx="100812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3200"/>
              <a:buNone/>
              <a:defRPr/>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06" name="Google Shape;206;p12"/>
          <p:cNvSpPr/>
          <p:nvPr/>
        </p:nvSpPr>
        <p:spPr>
          <a:xfrm>
            <a:off x="8247475" y="5789850"/>
            <a:ext cx="186000" cy="186000"/>
          </a:xfrm>
          <a:prstGeom prst="ellipse">
            <a:avLst/>
          </a:prstGeom>
          <a:solidFill>
            <a:srgbClr val="E7D8A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Arial"/>
              <a:buNone/>
            </a:pPr>
            <a:r>
              <a:t/>
            </a:r>
            <a:endParaRPr sz="1800">
              <a:solidFill>
                <a:srgbClr val="FFFFFF"/>
              </a:solidFill>
              <a:latin typeface="Salesforce Sans"/>
              <a:ea typeface="Salesforce Sans"/>
              <a:cs typeface="Salesforce Sans"/>
              <a:sym typeface="Salesforce Sans"/>
            </a:endParaRPr>
          </a:p>
        </p:txBody>
      </p:sp>
      <p:sp>
        <p:nvSpPr>
          <p:cNvPr id="207" name="Google Shape;207;p12"/>
          <p:cNvSpPr/>
          <p:nvPr/>
        </p:nvSpPr>
        <p:spPr>
          <a:xfrm>
            <a:off x="8779850" y="1119825"/>
            <a:ext cx="260400" cy="260400"/>
          </a:xfrm>
          <a:prstGeom prst="ellipse">
            <a:avLst/>
          </a:prstGeom>
          <a:solidFill>
            <a:srgbClr val="90D0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08" name="Google Shape;208;p12"/>
          <p:cNvSpPr/>
          <p:nvPr/>
        </p:nvSpPr>
        <p:spPr>
          <a:xfrm>
            <a:off x="9341550" y="1161950"/>
            <a:ext cx="94200" cy="94200"/>
          </a:xfrm>
          <a:prstGeom prst="ellipse">
            <a:avLst/>
          </a:prstGeom>
          <a:solidFill>
            <a:srgbClr val="ED76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09" name="Google Shape;209;p12"/>
          <p:cNvSpPr/>
          <p:nvPr/>
        </p:nvSpPr>
        <p:spPr>
          <a:xfrm>
            <a:off x="7808976" y="1367715"/>
            <a:ext cx="4381178" cy="4946138"/>
          </a:xfrm>
          <a:custGeom>
            <a:rect b="b" l="l" r="r" t="t"/>
            <a:pathLst>
              <a:path extrusionOk="0" h="4897166" w="4337800">
                <a:moveTo>
                  <a:pt x="2448583" y="0"/>
                </a:moveTo>
                <a:cubicBezTo>
                  <a:pt x="3124741" y="0"/>
                  <a:pt x="3736886" y="274067"/>
                  <a:pt x="4179993" y="717174"/>
                </a:cubicBezTo>
                <a:lnTo>
                  <a:pt x="4337800" y="890805"/>
                </a:lnTo>
                <a:lnTo>
                  <a:pt x="4337800" y="4006361"/>
                </a:lnTo>
                <a:lnTo>
                  <a:pt x="4179993" y="4179993"/>
                </a:lnTo>
                <a:cubicBezTo>
                  <a:pt x="3736886" y="4623099"/>
                  <a:pt x="3124741" y="4897166"/>
                  <a:pt x="2448583" y="4897166"/>
                </a:cubicBezTo>
                <a:cubicBezTo>
                  <a:pt x="1096268" y="4897166"/>
                  <a:pt x="0" y="3800898"/>
                  <a:pt x="0" y="2448583"/>
                </a:cubicBezTo>
                <a:cubicBezTo>
                  <a:pt x="0" y="1096268"/>
                  <a:pt x="1096268" y="0"/>
                  <a:pt x="2448583" y="0"/>
                </a:cubicBezTo>
                <a:close/>
              </a:path>
            </a:pathLst>
          </a:custGeom>
          <a:blipFill rotWithShape="1">
            <a:blip r:embed="rId3">
              <a:alphaModFix/>
            </a:blip>
            <a:stretch>
              <a:fillRect b="0" l="0" r="-12989" t="-79"/>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Salesforce Sans"/>
              <a:ea typeface="Salesforce Sans"/>
              <a:cs typeface="Salesforce Sans"/>
              <a:sym typeface="Salesforce Sans"/>
            </a:endParaRPr>
          </a:p>
        </p:txBody>
      </p:sp>
      <p:pic>
        <p:nvPicPr>
          <p:cNvPr id="210" name="Google Shape;210;p12"/>
          <p:cNvPicPr preferRelativeResize="0"/>
          <p:nvPr/>
        </p:nvPicPr>
        <p:blipFill rotWithShape="1">
          <a:blip r:embed="rId4">
            <a:alphaModFix/>
          </a:blip>
          <a:srcRect b="57243" l="0" r="78010" t="0"/>
          <a:stretch/>
        </p:blipFill>
        <p:spPr>
          <a:xfrm rot="2471145">
            <a:off x="8619228" y="1047224"/>
            <a:ext cx="423302" cy="423302"/>
          </a:xfrm>
          <a:prstGeom prst="rect">
            <a:avLst/>
          </a:prstGeom>
          <a:noFill/>
          <a:ln>
            <a:noFill/>
          </a:ln>
        </p:spPr>
      </p:pic>
      <p:pic>
        <p:nvPicPr>
          <p:cNvPr id="211" name="Google Shape;211;p12"/>
          <p:cNvPicPr preferRelativeResize="0"/>
          <p:nvPr/>
        </p:nvPicPr>
        <p:blipFill rotWithShape="1">
          <a:blip r:embed="rId4">
            <a:alphaModFix/>
          </a:blip>
          <a:srcRect b="42184" l="27996" r="54703" t="15059"/>
          <a:stretch/>
        </p:blipFill>
        <p:spPr>
          <a:xfrm>
            <a:off x="9008500" y="1416463"/>
            <a:ext cx="333052" cy="423300"/>
          </a:xfrm>
          <a:prstGeom prst="rect">
            <a:avLst/>
          </a:prstGeom>
          <a:noFill/>
          <a:ln>
            <a:noFill/>
          </a:ln>
        </p:spPr>
      </p:pic>
      <p:pic>
        <p:nvPicPr>
          <p:cNvPr id="212" name="Google Shape;212;p12"/>
          <p:cNvPicPr preferRelativeResize="0"/>
          <p:nvPr/>
        </p:nvPicPr>
        <p:blipFill rotWithShape="1">
          <a:blip r:embed="rId4">
            <a:alphaModFix/>
          </a:blip>
          <a:srcRect b="57243" l="0" r="78010" t="0"/>
          <a:stretch/>
        </p:blipFill>
        <p:spPr>
          <a:xfrm rot="3153518">
            <a:off x="8661124" y="1458350"/>
            <a:ext cx="339499" cy="339500"/>
          </a:xfrm>
          <a:prstGeom prst="rect">
            <a:avLst/>
          </a:prstGeom>
          <a:noFill/>
          <a:ln>
            <a:noFill/>
          </a:ln>
        </p:spPr>
      </p:pic>
      <p:sp>
        <p:nvSpPr>
          <p:cNvPr id="213" name="Google Shape;213;p12"/>
          <p:cNvSpPr txBox="1"/>
          <p:nvPr>
            <p:ph idx="1" type="body"/>
          </p:nvPr>
        </p:nvSpPr>
        <p:spPr>
          <a:xfrm>
            <a:off x="571500" y="1661525"/>
            <a:ext cx="6939000" cy="4940400"/>
          </a:xfrm>
          <a:prstGeom prst="rect">
            <a:avLst/>
          </a:prstGeom>
          <a:noFill/>
          <a:ln>
            <a:noFill/>
          </a:ln>
        </p:spPr>
        <p:txBody>
          <a:bodyPr anchorCtr="0" anchor="t" bIns="0" lIns="0" spcFirstLastPara="1" rIns="0" wrap="square" tIns="0">
            <a:noAutofit/>
          </a:bodyPr>
          <a:lstStyle>
            <a:lvl1pPr indent="-355600" lvl="0" marL="457200" rtl="0" algn="l">
              <a:lnSpc>
                <a:spcPct val="100000"/>
              </a:lnSpc>
              <a:spcBef>
                <a:spcPts val="1100"/>
              </a:spcBef>
              <a:spcAft>
                <a:spcPts val="0"/>
              </a:spcAft>
              <a:buSzPts val="2000"/>
              <a:buChar char="●"/>
              <a:defRPr/>
            </a:lvl1pPr>
            <a:lvl2pPr indent="-342900" lvl="1" marL="914400" rtl="0" algn="l">
              <a:lnSpc>
                <a:spcPct val="100000"/>
              </a:lnSpc>
              <a:spcBef>
                <a:spcPts val="300"/>
              </a:spcBef>
              <a:spcAft>
                <a:spcPts val="0"/>
              </a:spcAft>
              <a:buClr>
                <a:schemeClr val="accent1"/>
              </a:buClr>
              <a:buSzPts val="1800"/>
              <a:buChar char="•"/>
              <a:defRPr>
                <a:solidFill>
                  <a:schemeClr val="accent1"/>
                </a:solidFill>
              </a:defRPr>
            </a:lvl2pPr>
            <a:lvl3pPr indent="-330200" lvl="2" marL="1371600" rtl="0" algn="l">
              <a:lnSpc>
                <a:spcPct val="100000"/>
              </a:lnSpc>
              <a:spcBef>
                <a:spcPts val="600"/>
              </a:spcBef>
              <a:spcAft>
                <a:spcPts val="0"/>
              </a:spcAft>
              <a:buClr>
                <a:schemeClr val="accent1"/>
              </a:buClr>
              <a:buSzPts val="1600"/>
              <a:buChar char="•"/>
              <a:defRPr>
                <a:solidFill>
                  <a:schemeClr val="accent1"/>
                </a:solidFill>
              </a:defRPr>
            </a:lvl3pPr>
            <a:lvl4pPr indent="-317500" lvl="3" marL="1828800" rtl="0" algn="l">
              <a:lnSpc>
                <a:spcPct val="100000"/>
              </a:lnSpc>
              <a:spcBef>
                <a:spcPts val="600"/>
              </a:spcBef>
              <a:spcAft>
                <a:spcPts val="0"/>
              </a:spcAft>
              <a:buClr>
                <a:schemeClr val="accent1"/>
              </a:buClr>
              <a:buSzPts val="1400"/>
              <a:buChar char="•"/>
              <a:defRPr>
                <a:solidFill>
                  <a:schemeClr val="accent1"/>
                </a:solidFill>
              </a:defRPr>
            </a:lvl4pPr>
            <a:lvl5pPr indent="-228600" lvl="4" marL="2286000" rtl="0" algn="l">
              <a:lnSpc>
                <a:spcPct val="100000"/>
              </a:lnSpc>
              <a:spcBef>
                <a:spcPts val="600"/>
              </a:spcBef>
              <a:spcAft>
                <a:spcPts val="0"/>
              </a:spcAft>
              <a:buClr>
                <a:schemeClr val="accent1"/>
              </a:buClr>
              <a:buSzPts val="1400"/>
              <a:buNone/>
              <a:defRPr b="1">
                <a:solidFill>
                  <a:schemeClr val="accent1"/>
                </a:solidFill>
              </a:defRPr>
            </a:lvl5pPr>
            <a:lvl6pPr indent="-336550" lvl="5" marL="2743200" rtl="0" algn="l">
              <a:spcBef>
                <a:spcPts val="600"/>
              </a:spcBef>
              <a:spcAft>
                <a:spcPts val="0"/>
              </a:spcAft>
              <a:buClr>
                <a:schemeClr val="accent1"/>
              </a:buClr>
              <a:buSzPts val="1700"/>
              <a:buChar char="•"/>
              <a:defRPr sz="1900">
                <a:solidFill>
                  <a:schemeClr val="accent1"/>
                </a:solidFill>
              </a:defRPr>
            </a:lvl6pPr>
            <a:lvl7pPr indent="-336550" lvl="6" marL="3200400" rtl="0" algn="l">
              <a:spcBef>
                <a:spcPts val="360"/>
              </a:spcBef>
              <a:spcAft>
                <a:spcPts val="0"/>
              </a:spcAft>
              <a:buClr>
                <a:schemeClr val="accent1"/>
              </a:buClr>
              <a:buSzPts val="1700"/>
              <a:buChar char="•"/>
              <a:defRPr sz="1900">
                <a:solidFill>
                  <a:schemeClr val="accent1"/>
                </a:solidFill>
              </a:defRPr>
            </a:lvl7pPr>
            <a:lvl8pPr indent="-336550" lvl="7" marL="3657600" rtl="0" algn="l">
              <a:spcBef>
                <a:spcPts val="360"/>
              </a:spcBef>
              <a:spcAft>
                <a:spcPts val="0"/>
              </a:spcAft>
              <a:buClr>
                <a:schemeClr val="accent1"/>
              </a:buClr>
              <a:buSzPts val="1700"/>
              <a:buChar char="•"/>
              <a:defRPr sz="1900">
                <a:solidFill>
                  <a:schemeClr val="accent1"/>
                </a:solidFill>
              </a:defRPr>
            </a:lvl8pPr>
            <a:lvl9pPr indent="-336550" lvl="8" marL="4114800" rtl="0" algn="l">
              <a:spcBef>
                <a:spcPts val="360"/>
              </a:spcBef>
              <a:spcAft>
                <a:spcPts val="0"/>
              </a:spcAft>
              <a:buClr>
                <a:schemeClr val="accent1"/>
              </a:buClr>
              <a:buSzPts val="1700"/>
              <a:buChar char="•"/>
              <a:defRPr sz="1900">
                <a:solidFill>
                  <a:schemeClr val="accent1"/>
                </a:solidFill>
              </a:defRPr>
            </a:lvl9pPr>
          </a:lstStyle>
          <a:p/>
        </p:txBody>
      </p:sp>
      <p:sp>
        <p:nvSpPr>
          <p:cNvPr id="214" name="Google Shape;214;p12"/>
          <p:cNvSpPr txBox="1"/>
          <p:nvPr>
            <p:ph idx="2" type="subTitle"/>
          </p:nvPr>
        </p:nvSpPr>
        <p:spPr>
          <a:xfrm>
            <a:off x="576075" y="1123425"/>
            <a:ext cx="7534500" cy="572400"/>
          </a:xfrm>
          <a:prstGeom prst="rect">
            <a:avLst/>
          </a:prstGeom>
        </p:spPr>
        <p:txBody>
          <a:bodyPr anchorCtr="0" anchor="t" bIns="0" lIns="0" spcFirstLastPara="1" rIns="0" wrap="square" tIns="0">
            <a:noAutofit/>
          </a:bodyPr>
          <a:lstStyle>
            <a:lvl1pPr lvl="0" rtl="0">
              <a:spcBef>
                <a:spcPts val="0"/>
              </a:spcBef>
              <a:spcAft>
                <a:spcPts val="0"/>
              </a:spcAft>
              <a:buClr>
                <a:schemeClr val="accent1"/>
              </a:buClr>
              <a:buSzPts val="2000"/>
              <a:buNone/>
              <a:defRPr>
                <a:solidFill>
                  <a:schemeClr val="accent1"/>
                </a:solidFill>
              </a:defRPr>
            </a:lvl1pPr>
            <a:lvl2pPr lvl="1" rtl="0">
              <a:spcBef>
                <a:spcPts val="0"/>
              </a:spcBef>
              <a:spcAft>
                <a:spcPts val="0"/>
              </a:spcAft>
              <a:buSzPts val="1800"/>
              <a:buNone/>
              <a:defRPr/>
            </a:lvl2pPr>
            <a:lvl3pPr lvl="2" rtl="0">
              <a:spcBef>
                <a:spcPts val="0"/>
              </a:spcBef>
              <a:spcAft>
                <a:spcPts val="0"/>
              </a:spcAft>
              <a:buSzPts val="16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2 - Large Vignette_ B">
  <p:cSld name="Basic_2">
    <p:bg>
      <p:bgPr>
        <a:solidFill>
          <a:schemeClr val="lt1"/>
        </a:solidFill>
      </p:bgPr>
    </p:bg>
    <p:spTree>
      <p:nvGrpSpPr>
        <p:cNvPr id="215" name="Shape 215"/>
        <p:cNvGrpSpPr/>
        <p:nvPr/>
      </p:nvGrpSpPr>
      <p:grpSpPr>
        <a:xfrm>
          <a:off x="0" y="0"/>
          <a:ext cx="0" cy="0"/>
          <a:chOff x="0" y="0"/>
          <a:chExt cx="0" cy="0"/>
        </a:xfrm>
      </p:grpSpPr>
      <p:sp>
        <p:nvSpPr>
          <p:cNvPr id="216" name="Google Shape;216;p13"/>
          <p:cNvSpPr/>
          <p:nvPr/>
        </p:nvSpPr>
        <p:spPr>
          <a:xfrm rot="5400000">
            <a:off x="7813014" y="1364594"/>
            <a:ext cx="4937700" cy="4937700"/>
          </a:xfrm>
          <a:prstGeom prst="chord">
            <a:avLst>
              <a:gd fmla="val 18557702" name="adj1"/>
              <a:gd fmla="val 13843965" name="adj2"/>
            </a:avLst>
          </a:prstGeom>
          <a:solidFill>
            <a:srgbClr val="EEE1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17" name="Google Shape;217;p13"/>
          <p:cNvSpPr/>
          <p:nvPr/>
        </p:nvSpPr>
        <p:spPr>
          <a:xfrm>
            <a:off x="8769100" y="1362525"/>
            <a:ext cx="94200" cy="94200"/>
          </a:xfrm>
          <a:prstGeom prst="ellipse">
            <a:avLst/>
          </a:prstGeom>
          <a:solidFill>
            <a:srgbClr val="FE93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descr="pasted-image.pdf" id="218" name="Google Shape;218;p13"/>
          <p:cNvPicPr preferRelativeResize="0"/>
          <p:nvPr/>
        </p:nvPicPr>
        <p:blipFill rotWithShape="1">
          <a:blip r:embed="rId2">
            <a:alphaModFix/>
          </a:blip>
          <a:srcRect b="0" l="0" r="0" t="0"/>
          <a:stretch/>
        </p:blipFill>
        <p:spPr>
          <a:xfrm>
            <a:off x="11030573" y="565460"/>
            <a:ext cx="635734" cy="445095"/>
          </a:xfrm>
          <a:prstGeom prst="rect">
            <a:avLst/>
          </a:prstGeom>
          <a:noFill/>
          <a:ln>
            <a:noFill/>
          </a:ln>
        </p:spPr>
      </p:pic>
      <p:sp>
        <p:nvSpPr>
          <p:cNvPr id="219" name="Google Shape;219;p13"/>
          <p:cNvSpPr txBox="1"/>
          <p:nvPr>
            <p:ph type="title"/>
          </p:nvPr>
        </p:nvSpPr>
        <p:spPr>
          <a:xfrm>
            <a:off x="571500" y="63500"/>
            <a:ext cx="100812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3200"/>
              <a:buNone/>
              <a:defRPr/>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20" name="Google Shape;220;p13"/>
          <p:cNvSpPr txBox="1"/>
          <p:nvPr>
            <p:ph idx="1" type="body"/>
          </p:nvPr>
        </p:nvSpPr>
        <p:spPr>
          <a:xfrm>
            <a:off x="571500" y="1661525"/>
            <a:ext cx="6939000" cy="4940400"/>
          </a:xfrm>
          <a:prstGeom prst="rect">
            <a:avLst/>
          </a:prstGeom>
          <a:noFill/>
          <a:ln>
            <a:noFill/>
          </a:ln>
        </p:spPr>
        <p:txBody>
          <a:bodyPr anchorCtr="0" anchor="t" bIns="0" lIns="0" spcFirstLastPara="1" rIns="0" wrap="square" tIns="0">
            <a:noAutofit/>
          </a:bodyPr>
          <a:lstStyle>
            <a:lvl1pPr indent="-355600" lvl="0" marL="457200" rtl="0" algn="l">
              <a:lnSpc>
                <a:spcPct val="100000"/>
              </a:lnSpc>
              <a:spcBef>
                <a:spcPts val="1100"/>
              </a:spcBef>
              <a:spcAft>
                <a:spcPts val="0"/>
              </a:spcAft>
              <a:buSzPts val="2000"/>
              <a:buChar char="●"/>
              <a:defRPr/>
            </a:lvl1pPr>
            <a:lvl2pPr indent="-342900" lvl="1" marL="914400" rtl="0" algn="l">
              <a:lnSpc>
                <a:spcPct val="100000"/>
              </a:lnSpc>
              <a:spcBef>
                <a:spcPts val="300"/>
              </a:spcBef>
              <a:spcAft>
                <a:spcPts val="0"/>
              </a:spcAft>
              <a:buClr>
                <a:schemeClr val="accent1"/>
              </a:buClr>
              <a:buSzPts val="1800"/>
              <a:buChar char="•"/>
              <a:defRPr>
                <a:solidFill>
                  <a:schemeClr val="accent1"/>
                </a:solidFill>
              </a:defRPr>
            </a:lvl2pPr>
            <a:lvl3pPr indent="-330200" lvl="2" marL="1371600" rtl="0" algn="l">
              <a:lnSpc>
                <a:spcPct val="100000"/>
              </a:lnSpc>
              <a:spcBef>
                <a:spcPts val="600"/>
              </a:spcBef>
              <a:spcAft>
                <a:spcPts val="0"/>
              </a:spcAft>
              <a:buClr>
                <a:schemeClr val="accent1"/>
              </a:buClr>
              <a:buSzPts val="1600"/>
              <a:buChar char="•"/>
              <a:defRPr>
                <a:solidFill>
                  <a:schemeClr val="accent1"/>
                </a:solidFill>
              </a:defRPr>
            </a:lvl3pPr>
            <a:lvl4pPr indent="-317500" lvl="3" marL="1828800" rtl="0" algn="l">
              <a:lnSpc>
                <a:spcPct val="100000"/>
              </a:lnSpc>
              <a:spcBef>
                <a:spcPts val="600"/>
              </a:spcBef>
              <a:spcAft>
                <a:spcPts val="0"/>
              </a:spcAft>
              <a:buClr>
                <a:schemeClr val="accent1"/>
              </a:buClr>
              <a:buSzPts val="1400"/>
              <a:buChar char="•"/>
              <a:defRPr>
                <a:solidFill>
                  <a:schemeClr val="accent1"/>
                </a:solidFill>
              </a:defRPr>
            </a:lvl4pPr>
            <a:lvl5pPr indent="-228600" lvl="4" marL="2286000" rtl="0" algn="l">
              <a:lnSpc>
                <a:spcPct val="100000"/>
              </a:lnSpc>
              <a:spcBef>
                <a:spcPts val="600"/>
              </a:spcBef>
              <a:spcAft>
                <a:spcPts val="0"/>
              </a:spcAft>
              <a:buClr>
                <a:schemeClr val="accent1"/>
              </a:buClr>
              <a:buSzPts val="1400"/>
              <a:buNone/>
              <a:defRPr b="1">
                <a:solidFill>
                  <a:schemeClr val="accent1"/>
                </a:solidFill>
              </a:defRPr>
            </a:lvl5pPr>
            <a:lvl6pPr indent="-336550" lvl="5" marL="2743200" rtl="0" algn="l">
              <a:spcBef>
                <a:spcPts val="600"/>
              </a:spcBef>
              <a:spcAft>
                <a:spcPts val="0"/>
              </a:spcAft>
              <a:buClr>
                <a:schemeClr val="accent1"/>
              </a:buClr>
              <a:buSzPts val="1700"/>
              <a:buChar char="•"/>
              <a:defRPr sz="1900">
                <a:solidFill>
                  <a:schemeClr val="accent1"/>
                </a:solidFill>
              </a:defRPr>
            </a:lvl6pPr>
            <a:lvl7pPr indent="-336550" lvl="6" marL="3200400" rtl="0" algn="l">
              <a:spcBef>
                <a:spcPts val="360"/>
              </a:spcBef>
              <a:spcAft>
                <a:spcPts val="0"/>
              </a:spcAft>
              <a:buClr>
                <a:schemeClr val="accent1"/>
              </a:buClr>
              <a:buSzPts val="1700"/>
              <a:buChar char="•"/>
              <a:defRPr sz="1900">
                <a:solidFill>
                  <a:schemeClr val="accent1"/>
                </a:solidFill>
              </a:defRPr>
            </a:lvl7pPr>
            <a:lvl8pPr indent="-336550" lvl="7" marL="3657600" rtl="0" algn="l">
              <a:spcBef>
                <a:spcPts val="360"/>
              </a:spcBef>
              <a:spcAft>
                <a:spcPts val="0"/>
              </a:spcAft>
              <a:buClr>
                <a:schemeClr val="accent1"/>
              </a:buClr>
              <a:buSzPts val="1700"/>
              <a:buChar char="•"/>
              <a:defRPr sz="1900">
                <a:solidFill>
                  <a:schemeClr val="accent1"/>
                </a:solidFill>
              </a:defRPr>
            </a:lvl8pPr>
            <a:lvl9pPr indent="-336550" lvl="8" marL="4114800" rtl="0" algn="l">
              <a:spcBef>
                <a:spcPts val="360"/>
              </a:spcBef>
              <a:spcAft>
                <a:spcPts val="0"/>
              </a:spcAft>
              <a:buClr>
                <a:schemeClr val="accent1"/>
              </a:buClr>
              <a:buSzPts val="1700"/>
              <a:buChar char="•"/>
              <a:defRPr sz="1900">
                <a:solidFill>
                  <a:schemeClr val="accent1"/>
                </a:solidFill>
              </a:defRPr>
            </a:lvl9pPr>
          </a:lstStyle>
          <a:p/>
        </p:txBody>
      </p:sp>
      <p:sp>
        <p:nvSpPr>
          <p:cNvPr id="221" name="Google Shape;221;p13"/>
          <p:cNvSpPr txBox="1"/>
          <p:nvPr>
            <p:ph idx="2" type="subTitle"/>
          </p:nvPr>
        </p:nvSpPr>
        <p:spPr>
          <a:xfrm>
            <a:off x="576075" y="1123425"/>
            <a:ext cx="7534500" cy="572400"/>
          </a:xfrm>
          <a:prstGeom prst="rect">
            <a:avLst/>
          </a:prstGeom>
        </p:spPr>
        <p:txBody>
          <a:bodyPr anchorCtr="0" anchor="t" bIns="0" lIns="0" spcFirstLastPara="1" rIns="0" wrap="square" tIns="0">
            <a:noAutofit/>
          </a:bodyPr>
          <a:lstStyle>
            <a:lvl1pPr lvl="0" rtl="0">
              <a:spcBef>
                <a:spcPts val="0"/>
              </a:spcBef>
              <a:spcAft>
                <a:spcPts val="0"/>
              </a:spcAft>
              <a:buClr>
                <a:schemeClr val="accent1"/>
              </a:buClr>
              <a:buSzPts val="2000"/>
              <a:buNone/>
              <a:defRPr>
                <a:solidFill>
                  <a:schemeClr val="accent1"/>
                </a:solidFill>
              </a:defRPr>
            </a:lvl1pPr>
            <a:lvl2pPr lvl="1" rtl="0">
              <a:spcBef>
                <a:spcPts val="0"/>
              </a:spcBef>
              <a:spcAft>
                <a:spcPts val="0"/>
              </a:spcAft>
              <a:buSzPts val="1800"/>
              <a:buNone/>
              <a:defRPr/>
            </a:lvl2pPr>
            <a:lvl3pPr lvl="2" rtl="0">
              <a:spcBef>
                <a:spcPts val="0"/>
              </a:spcBef>
              <a:spcAft>
                <a:spcPts val="0"/>
              </a:spcAft>
              <a:buSzPts val="16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pic>
        <p:nvPicPr>
          <p:cNvPr id="222" name="Google Shape;222;p13"/>
          <p:cNvPicPr preferRelativeResize="0"/>
          <p:nvPr/>
        </p:nvPicPr>
        <p:blipFill rotWithShape="1">
          <a:blip r:embed="rId3">
            <a:alphaModFix/>
          </a:blip>
          <a:srcRect b="0" l="0" r="11527" t="0"/>
          <a:stretch/>
        </p:blipFill>
        <p:spPr>
          <a:xfrm>
            <a:off x="7818125" y="1364725"/>
            <a:ext cx="4370698" cy="4940147"/>
          </a:xfrm>
          <a:prstGeom prst="rect">
            <a:avLst/>
          </a:prstGeom>
          <a:noFill/>
          <a:ln>
            <a:noFill/>
          </a:ln>
        </p:spPr>
      </p:pic>
      <p:sp>
        <p:nvSpPr>
          <p:cNvPr id="223" name="Google Shape;223;p13"/>
          <p:cNvSpPr/>
          <p:nvPr/>
        </p:nvSpPr>
        <p:spPr>
          <a:xfrm>
            <a:off x="8427550" y="1544700"/>
            <a:ext cx="234000" cy="234000"/>
          </a:xfrm>
          <a:prstGeom prst="ellipse">
            <a:avLst/>
          </a:prstGeom>
          <a:solidFill>
            <a:srgbClr val="F9E3B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224" name="Google Shape;224;p13"/>
          <p:cNvPicPr preferRelativeResize="0"/>
          <p:nvPr/>
        </p:nvPicPr>
        <p:blipFill rotWithShape="1">
          <a:blip r:embed="rId4">
            <a:alphaModFix/>
          </a:blip>
          <a:srcRect b="7730" l="8324" r="47375" t="47968"/>
          <a:stretch/>
        </p:blipFill>
        <p:spPr>
          <a:xfrm>
            <a:off x="8193550" y="5731984"/>
            <a:ext cx="234000" cy="234300"/>
          </a:xfrm>
          <a:prstGeom prst="ellipse">
            <a:avLst/>
          </a:prstGeom>
          <a:noFill/>
          <a:ln>
            <a:noFill/>
          </a:ln>
        </p:spPr>
      </p:pic>
      <p:grpSp>
        <p:nvGrpSpPr>
          <p:cNvPr id="225" name="Google Shape;225;p13"/>
          <p:cNvGrpSpPr/>
          <p:nvPr/>
        </p:nvGrpSpPr>
        <p:grpSpPr>
          <a:xfrm>
            <a:off x="10497080" y="2169431"/>
            <a:ext cx="1115784" cy="562583"/>
            <a:chOff x="0" y="-1"/>
            <a:chExt cx="2372493" cy="1195968"/>
          </a:xfrm>
        </p:grpSpPr>
        <p:pic>
          <p:nvPicPr>
            <p:cNvPr descr="Flying Birds.png" id="226" name="Google Shape;226;p13"/>
            <p:cNvPicPr preferRelativeResize="0"/>
            <p:nvPr/>
          </p:nvPicPr>
          <p:blipFill rotWithShape="1">
            <a:blip r:embed="rId5">
              <a:alphaModFix amt="80000"/>
            </a:blip>
            <a:srcRect b="42634" l="0" r="13919" t="0"/>
            <a:stretch/>
          </p:blipFill>
          <p:spPr>
            <a:xfrm flipH="1" rot="-420000">
              <a:off x="775910" y="326092"/>
              <a:ext cx="1554970" cy="778023"/>
            </a:xfrm>
            <a:prstGeom prst="rect">
              <a:avLst/>
            </a:prstGeom>
            <a:noFill/>
            <a:ln>
              <a:noFill/>
            </a:ln>
          </p:spPr>
        </p:pic>
        <p:pic>
          <p:nvPicPr>
            <p:cNvPr descr="Flying Birds.png" id="227" name="Google Shape;227;p13"/>
            <p:cNvPicPr preferRelativeResize="0"/>
            <p:nvPr/>
          </p:nvPicPr>
          <p:blipFill rotWithShape="1">
            <a:blip r:embed="rId5">
              <a:alphaModFix amt="80000"/>
            </a:blip>
            <a:srcRect b="0" l="73653" r="0" t="51186"/>
            <a:stretch/>
          </p:blipFill>
          <p:spPr>
            <a:xfrm flipH="1" rot="-419999">
              <a:off x="38567" y="26532"/>
              <a:ext cx="475924" cy="662038"/>
            </a:xfrm>
            <a:prstGeom prst="rect">
              <a:avLst/>
            </a:prstGeom>
            <a:noFill/>
            <a:ln>
              <a:noFill/>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1 - 2 Column">
  <p:cSld name="2 Column">
    <p:spTree>
      <p:nvGrpSpPr>
        <p:cNvPr id="228" name="Shape 228"/>
        <p:cNvGrpSpPr/>
        <p:nvPr/>
      </p:nvGrpSpPr>
      <p:grpSpPr>
        <a:xfrm>
          <a:off x="0" y="0"/>
          <a:ext cx="0" cy="0"/>
          <a:chOff x="0" y="0"/>
          <a:chExt cx="0" cy="0"/>
        </a:xfrm>
      </p:grpSpPr>
      <p:pic>
        <p:nvPicPr>
          <p:cNvPr descr="pasted-image.pdf" id="229" name="Google Shape;229;p14"/>
          <p:cNvPicPr preferRelativeResize="0"/>
          <p:nvPr/>
        </p:nvPicPr>
        <p:blipFill rotWithShape="1">
          <a:blip r:embed="rId2">
            <a:alphaModFix/>
          </a:blip>
          <a:srcRect b="0" l="0" r="0" t="0"/>
          <a:stretch/>
        </p:blipFill>
        <p:spPr>
          <a:xfrm>
            <a:off x="11030573" y="565460"/>
            <a:ext cx="635734" cy="445095"/>
          </a:xfrm>
          <a:prstGeom prst="rect">
            <a:avLst/>
          </a:prstGeom>
          <a:noFill/>
          <a:ln>
            <a:noFill/>
          </a:ln>
        </p:spPr>
      </p:pic>
      <p:sp>
        <p:nvSpPr>
          <p:cNvPr id="230" name="Google Shape;230;p14"/>
          <p:cNvSpPr txBox="1"/>
          <p:nvPr>
            <p:ph type="title"/>
          </p:nvPr>
        </p:nvSpPr>
        <p:spPr>
          <a:xfrm>
            <a:off x="571500" y="63504"/>
            <a:ext cx="110460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3200"/>
              <a:buNone/>
              <a:defRPr/>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31" name="Google Shape;231;p14"/>
          <p:cNvSpPr txBox="1"/>
          <p:nvPr>
            <p:ph idx="1" type="body"/>
          </p:nvPr>
        </p:nvSpPr>
        <p:spPr>
          <a:xfrm>
            <a:off x="571500" y="1661525"/>
            <a:ext cx="5362800" cy="4940400"/>
          </a:xfrm>
          <a:prstGeom prst="rect">
            <a:avLst/>
          </a:prstGeom>
          <a:noFill/>
          <a:ln>
            <a:noFill/>
          </a:ln>
        </p:spPr>
        <p:txBody>
          <a:bodyPr anchorCtr="0" anchor="t" bIns="0" lIns="0" spcFirstLastPara="1" rIns="0" wrap="square" tIns="0">
            <a:noAutofit/>
          </a:bodyPr>
          <a:lstStyle>
            <a:lvl1pPr indent="-355600" lvl="0" marL="457200" rtl="0" algn="l">
              <a:lnSpc>
                <a:spcPct val="100000"/>
              </a:lnSpc>
              <a:spcBef>
                <a:spcPts val="1100"/>
              </a:spcBef>
              <a:spcAft>
                <a:spcPts val="0"/>
              </a:spcAft>
              <a:buSzPts val="2000"/>
              <a:buChar char="●"/>
              <a:defRPr/>
            </a:lvl1pPr>
            <a:lvl2pPr indent="-342900" lvl="1" marL="914400" rtl="0" algn="l">
              <a:lnSpc>
                <a:spcPct val="100000"/>
              </a:lnSpc>
              <a:spcBef>
                <a:spcPts val="300"/>
              </a:spcBef>
              <a:spcAft>
                <a:spcPts val="0"/>
              </a:spcAft>
              <a:buClr>
                <a:schemeClr val="accent1"/>
              </a:buClr>
              <a:buSzPts val="1800"/>
              <a:buChar char="•"/>
              <a:defRPr>
                <a:solidFill>
                  <a:schemeClr val="accent1"/>
                </a:solidFill>
              </a:defRPr>
            </a:lvl2pPr>
            <a:lvl3pPr indent="-330200" lvl="2" marL="1371600" rtl="0" algn="l">
              <a:lnSpc>
                <a:spcPct val="100000"/>
              </a:lnSpc>
              <a:spcBef>
                <a:spcPts val="600"/>
              </a:spcBef>
              <a:spcAft>
                <a:spcPts val="0"/>
              </a:spcAft>
              <a:buClr>
                <a:schemeClr val="accent1"/>
              </a:buClr>
              <a:buSzPts val="1600"/>
              <a:buChar char="•"/>
              <a:defRPr>
                <a:solidFill>
                  <a:schemeClr val="accent1"/>
                </a:solidFill>
              </a:defRPr>
            </a:lvl3pPr>
            <a:lvl4pPr indent="-317500" lvl="3" marL="1828800" rtl="0" algn="l">
              <a:lnSpc>
                <a:spcPct val="100000"/>
              </a:lnSpc>
              <a:spcBef>
                <a:spcPts val="600"/>
              </a:spcBef>
              <a:spcAft>
                <a:spcPts val="0"/>
              </a:spcAft>
              <a:buClr>
                <a:schemeClr val="accent1"/>
              </a:buClr>
              <a:buSzPts val="1400"/>
              <a:buChar char="•"/>
              <a:defRPr>
                <a:solidFill>
                  <a:schemeClr val="accent1"/>
                </a:solidFill>
              </a:defRPr>
            </a:lvl4pPr>
            <a:lvl5pPr indent="-228600" lvl="4" marL="2286000" rtl="0" algn="l">
              <a:lnSpc>
                <a:spcPct val="100000"/>
              </a:lnSpc>
              <a:spcBef>
                <a:spcPts val="600"/>
              </a:spcBef>
              <a:spcAft>
                <a:spcPts val="0"/>
              </a:spcAft>
              <a:buClr>
                <a:schemeClr val="accent1"/>
              </a:buClr>
              <a:buSzPts val="1400"/>
              <a:buNone/>
              <a:defRPr b="1">
                <a:solidFill>
                  <a:schemeClr val="accent1"/>
                </a:solidFill>
              </a:defRPr>
            </a:lvl5pPr>
            <a:lvl6pPr indent="-336550" lvl="5" marL="2743200" rtl="0" algn="l">
              <a:spcBef>
                <a:spcPts val="600"/>
              </a:spcBef>
              <a:spcAft>
                <a:spcPts val="0"/>
              </a:spcAft>
              <a:buClr>
                <a:schemeClr val="accent1"/>
              </a:buClr>
              <a:buSzPts val="1700"/>
              <a:buChar char="•"/>
              <a:defRPr sz="1900">
                <a:solidFill>
                  <a:schemeClr val="accent1"/>
                </a:solidFill>
              </a:defRPr>
            </a:lvl6pPr>
            <a:lvl7pPr indent="-336550" lvl="6" marL="3200400" rtl="0" algn="l">
              <a:spcBef>
                <a:spcPts val="360"/>
              </a:spcBef>
              <a:spcAft>
                <a:spcPts val="0"/>
              </a:spcAft>
              <a:buClr>
                <a:schemeClr val="accent1"/>
              </a:buClr>
              <a:buSzPts val="1700"/>
              <a:buChar char="•"/>
              <a:defRPr sz="1900">
                <a:solidFill>
                  <a:schemeClr val="accent1"/>
                </a:solidFill>
              </a:defRPr>
            </a:lvl7pPr>
            <a:lvl8pPr indent="-336550" lvl="7" marL="3657600" rtl="0" algn="l">
              <a:spcBef>
                <a:spcPts val="360"/>
              </a:spcBef>
              <a:spcAft>
                <a:spcPts val="0"/>
              </a:spcAft>
              <a:buClr>
                <a:schemeClr val="accent1"/>
              </a:buClr>
              <a:buSzPts val="1700"/>
              <a:buChar char="•"/>
              <a:defRPr sz="1900">
                <a:solidFill>
                  <a:schemeClr val="accent1"/>
                </a:solidFill>
              </a:defRPr>
            </a:lvl8pPr>
            <a:lvl9pPr indent="-336550" lvl="8" marL="4114800" rtl="0" algn="l">
              <a:spcBef>
                <a:spcPts val="360"/>
              </a:spcBef>
              <a:spcAft>
                <a:spcPts val="0"/>
              </a:spcAft>
              <a:buClr>
                <a:schemeClr val="accent1"/>
              </a:buClr>
              <a:buSzPts val="1700"/>
              <a:buChar char="•"/>
              <a:defRPr sz="1900">
                <a:solidFill>
                  <a:schemeClr val="accent1"/>
                </a:solidFill>
              </a:defRPr>
            </a:lvl9pPr>
          </a:lstStyle>
          <a:p/>
        </p:txBody>
      </p:sp>
      <p:sp>
        <p:nvSpPr>
          <p:cNvPr id="232" name="Google Shape;232;p14"/>
          <p:cNvSpPr txBox="1"/>
          <p:nvPr>
            <p:ph idx="2" type="subTitle"/>
          </p:nvPr>
        </p:nvSpPr>
        <p:spPr>
          <a:xfrm>
            <a:off x="576072" y="1123424"/>
            <a:ext cx="9776400" cy="572400"/>
          </a:xfrm>
          <a:prstGeom prst="rect">
            <a:avLst/>
          </a:prstGeom>
        </p:spPr>
        <p:txBody>
          <a:bodyPr anchorCtr="0" anchor="t" bIns="0" lIns="0" spcFirstLastPara="1" rIns="0" wrap="square" tIns="0">
            <a:noAutofit/>
          </a:bodyPr>
          <a:lstStyle>
            <a:lvl1pPr lvl="0" rtl="0">
              <a:spcBef>
                <a:spcPts val="0"/>
              </a:spcBef>
              <a:spcAft>
                <a:spcPts val="0"/>
              </a:spcAft>
              <a:buClr>
                <a:schemeClr val="accent1"/>
              </a:buClr>
              <a:buSzPts val="2000"/>
              <a:buNone/>
              <a:defRPr>
                <a:solidFill>
                  <a:schemeClr val="accent1"/>
                </a:solidFill>
              </a:defRPr>
            </a:lvl1pPr>
            <a:lvl2pPr lvl="1" rtl="0">
              <a:spcBef>
                <a:spcPts val="0"/>
              </a:spcBef>
              <a:spcAft>
                <a:spcPts val="0"/>
              </a:spcAft>
              <a:buSzPts val="1800"/>
              <a:buNone/>
              <a:defRPr/>
            </a:lvl2pPr>
            <a:lvl3pPr lvl="2" rtl="0">
              <a:spcBef>
                <a:spcPts val="0"/>
              </a:spcBef>
              <a:spcAft>
                <a:spcPts val="0"/>
              </a:spcAft>
              <a:buSzPts val="16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233" name="Google Shape;233;p14"/>
          <p:cNvSpPr txBox="1"/>
          <p:nvPr>
            <p:ph idx="3" type="body"/>
          </p:nvPr>
        </p:nvSpPr>
        <p:spPr>
          <a:xfrm>
            <a:off x="6225750" y="1661525"/>
            <a:ext cx="5362800" cy="4940400"/>
          </a:xfrm>
          <a:prstGeom prst="rect">
            <a:avLst/>
          </a:prstGeom>
          <a:noFill/>
          <a:ln>
            <a:noFill/>
          </a:ln>
        </p:spPr>
        <p:txBody>
          <a:bodyPr anchorCtr="0" anchor="t" bIns="0" lIns="0" spcFirstLastPara="1" rIns="0" wrap="square" tIns="0">
            <a:noAutofit/>
          </a:bodyPr>
          <a:lstStyle>
            <a:lvl1pPr indent="-355600" lvl="0" marL="457200" rtl="0" algn="l">
              <a:lnSpc>
                <a:spcPct val="100000"/>
              </a:lnSpc>
              <a:spcBef>
                <a:spcPts val="1100"/>
              </a:spcBef>
              <a:spcAft>
                <a:spcPts val="0"/>
              </a:spcAft>
              <a:buSzPts val="2000"/>
              <a:buChar char="●"/>
              <a:defRPr/>
            </a:lvl1pPr>
            <a:lvl2pPr indent="-342900" lvl="1" marL="914400" rtl="0" algn="l">
              <a:lnSpc>
                <a:spcPct val="100000"/>
              </a:lnSpc>
              <a:spcBef>
                <a:spcPts val="300"/>
              </a:spcBef>
              <a:spcAft>
                <a:spcPts val="0"/>
              </a:spcAft>
              <a:buClr>
                <a:schemeClr val="accent1"/>
              </a:buClr>
              <a:buSzPts val="1800"/>
              <a:buChar char="•"/>
              <a:defRPr>
                <a:solidFill>
                  <a:schemeClr val="accent1"/>
                </a:solidFill>
              </a:defRPr>
            </a:lvl2pPr>
            <a:lvl3pPr indent="-330200" lvl="2" marL="1371600" rtl="0" algn="l">
              <a:lnSpc>
                <a:spcPct val="100000"/>
              </a:lnSpc>
              <a:spcBef>
                <a:spcPts val="600"/>
              </a:spcBef>
              <a:spcAft>
                <a:spcPts val="0"/>
              </a:spcAft>
              <a:buClr>
                <a:schemeClr val="accent1"/>
              </a:buClr>
              <a:buSzPts val="1600"/>
              <a:buChar char="•"/>
              <a:defRPr>
                <a:solidFill>
                  <a:schemeClr val="accent1"/>
                </a:solidFill>
              </a:defRPr>
            </a:lvl3pPr>
            <a:lvl4pPr indent="-317500" lvl="3" marL="1828800" rtl="0" algn="l">
              <a:lnSpc>
                <a:spcPct val="100000"/>
              </a:lnSpc>
              <a:spcBef>
                <a:spcPts val="600"/>
              </a:spcBef>
              <a:spcAft>
                <a:spcPts val="0"/>
              </a:spcAft>
              <a:buClr>
                <a:schemeClr val="accent1"/>
              </a:buClr>
              <a:buSzPts val="1400"/>
              <a:buChar char="•"/>
              <a:defRPr>
                <a:solidFill>
                  <a:schemeClr val="accent1"/>
                </a:solidFill>
              </a:defRPr>
            </a:lvl4pPr>
            <a:lvl5pPr indent="-228600" lvl="4" marL="2286000" rtl="0" algn="l">
              <a:lnSpc>
                <a:spcPct val="100000"/>
              </a:lnSpc>
              <a:spcBef>
                <a:spcPts val="600"/>
              </a:spcBef>
              <a:spcAft>
                <a:spcPts val="0"/>
              </a:spcAft>
              <a:buClr>
                <a:schemeClr val="accent1"/>
              </a:buClr>
              <a:buSzPts val="1400"/>
              <a:buNone/>
              <a:defRPr b="1">
                <a:solidFill>
                  <a:schemeClr val="accent1"/>
                </a:solidFill>
              </a:defRPr>
            </a:lvl5pPr>
            <a:lvl6pPr indent="-336550" lvl="5" marL="2743200" rtl="0" algn="l">
              <a:spcBef>
                <a:spcPts val="600"/>
              </a:spcBef>
              <a:spcAft>
                <a:spcPts val="0"/>
              </a:spcAft>
              <a:buClr>
                <a:schemeClr val="accent1"/>
              </a:buClr>
              <a:buSzPts val="1700"/>
              <a:buChar char="•"/>
              <a:defRPr sz="1900">
                <a:solidFill>
                  <a:schemeClr val="accent1"/>
                </a:solidFill>
              </a:defRPr>
            </a:lvl6pPr>
            <a:lvl7pPr indent="-336550" lvl="6" marL="3200400" rtl="0" algn="l">
              <a:spcBef>
                <a:spcPts val="360"/>
              </a:spcBef>
              <a:spcAft>
                <a:spcPts val="0"/>
              </a:spcAft>
              <a:buClr>
                <a:schemeClr val="accent1"/>
              </a:buClr>
              <a:buSzPts val="1700"/>
              <a:buChar char="•"/>
              <a:defRPr sz="1900">
                <a:solidFill>
                  <a:schemeClr val="accent1"/>
                </a:solidFill>
              </a:defRPr>
            </a:lvl7pPr>
            <a:lvl8pPr indent="-336550" lvl="7" marL="3657600" rtl="0" algn="l">
              <a:spcBef>
                <a:spcPts val="360"/>
              </a:spcBef>
              <a:spcAft>
                <a:spcPts val="0"/>
              </a:spcAft>
              <a:buClr>
                <a:schemeClr val="accent1"/>
              </a:buClr>
              <a:buSzPts val="1700"/>
              <a:buChar char="•"/>
              <a:defRPr sz="1900">
                <a:solidFill>
                  <a:schemeClr val="accent1"/>
                </a:solidFill>
              </a:defRPr>
            </a:lvl8pPr>
            <a:lvl9pPr indent="-336550" lvl="8" marL="4114800" rtl="0" algn="l">
              <a:spcBef>
                <a:spcPts val="360"/>
              </a:spcBef>
              <a:spcAft>
                <a:spcPts val="0"/>
              </a:spcAft>
              <a:buClr>
                <a:schemeClr val="accent1"/>
              </a:buClr>
              <a:buSzPts val="1700"/>
              <a:buChar char="•"/>
              <a:defRPr sz="1900">
                <a:solidFill>
                  <a:schemeClr val="accent1"/>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1 - 3 Column">
  <p:cSld name="3 Column">
    <p:spTree>
      <p:nvGrpSpPr>
        <p:cNvPr id="234" name="Shape 234"/>
        <p:cNvGrpSpPr/>
        <p:nvPr/>
      </p:nvGrpSpPr>
      <p:grpSpPr>
        <a:xfrm>
          <a:off x="0" y="0"/>
          <a:ext cx="0" cy="0"/>
          <a:chOff x="0" y="0"/>
          <a:chExt cx="0" cy="0"/>
        </a:xfrm>
      </p:grpSpPr>
      <p:pic>
        <p:nvPicPr>
          <p:cNvPr descr="pasted-image.pdf" id="235" name="Google Shape;235;p15"/>
          <p:cNvPicPr preferRelativeResize="0"/>
          <p:nvPr/>
        </p:nvPicPr>
        <p:blipFill rotWithShape="1">
          <a:blip r:embed="rId2">
            <a:alphaModFix/>
          </a:blip>
          <a:srcRect b="0" l="0" r="0" t="0"/>
          <a:stretch/>
        </p:blipFill>
        <p:spPr>
          <a:xfrm>
            <a:off x="11030573" y="565460"/>
            <a:ext cx="635734" cy="445095"/>
          </a:xfrm>
          <a:prstGeom prst="rect">
            <a:avLst/>
          </a:prstGeom>
          <a:noFill/>
          <a:ln>
            <a:noFill/>
          </a:ln>
        </p:spPr>
      </p:pic>
      <p:sp>
        <p:nvSpPr>
          <p:cNvPr id="236" name="Google Shape;236;p15"/>
          <p:cNvSpPr txBox="1"/>
          <p:nvPr>
            <p:ph type="title"/>
          </p:nvPr>
        </p:nvSpPr>
        <p:spPr>
          <a:xfrm>
            <a:off x="571500" y="63504"/>
            <a:ext cx="110460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3200"/>
              <a:buNone/>
              <a:defRPr/>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37" name="Google Shape;237;p15"/>
          <p:cNvSpPr txBox="1"/>
          <p:nvPr>
            <p:ph idx="1" type="body"/>
          </p:nvPr>
        </p:nvSpPr>
        <p:spPr>
          <a:xfrm>
            <a:off x="571500" y="1661525"/>
            <a:ext cx="3479400" cy="4940400"/>
          </a:xfrm>
          <a:prstGeom prst="rect">
            <a:avLst/>
          </a:prstGeom>
          <a:noFill/>
          <a:ln>
            <a:noFill/>
          </a:ln>
        </p:spPr>
        <p:txBody>
          <a:bodyPr anchorCtr="0" anchor="t" bIns="0" lIns="0" spcFirstLastPara="1" rIns="0" wrap="square" tIns="0">
            <a:noAutofit/>
          </a:bodyPr>
          <a:lstStyle>
            <a:lvl1pPr indent="-355600" lvl="0" marL="457200" rtl="0" algn="l">
              <a:lnSpc>
                <a:spcPct val="100000"/>
              </a:lnSpc>
              <a:spcBef>
                <a:spcPts val="1100"/>
              </a:spcBef>
              <a:spcAft>
                <a:spcPts val="0"/>
              </a:spcAft>
              <a:buSzPts val="2000"/>
              <a:buChar char="●"/>
              <a:defRPr/>
            </a:lvl1pPr>
            <a:lvl2pPr indent="-342900" lvl="1" marL="914400" rtl="0" algn="l">
              <a:lnSpc>
                <a:spcPct val="100000"/>
              </a:lnSpc>
              <a:spcBef>
                <a:spcPts val="300"/>
              </a:spcBef>
              <a:spcAft>
                <a:spcPts val="0"/>
              </a:spcAft>
              <a:buClr>
                <a:schemeClr val="accent1"/>
              </a:buClr>
              <a:buSzPts val="1800"/>
              <a:buChar char="•"/>
              <a:defRPr>
                <a:solidFill>
                  <a:schemeClr val="accent1"/>
                </a:solidFill>
              </a:defRPr>
            </a:lvl2pPr>
            <a:lvl3pPr indent="-330200" lvl="2" marL="1371600" rtl="0" algn="l">
              <a:lnSpc>
                <a:spcPct val="100000"/>
              </a:lnSpc>
              <a:spcBef>
                <a:spcPts val="600"/>
              </a:spcBef>
              <a:spcAft>
                <a:spcPts val="0"/>
              </a:spcAft>
              <a:buClr>
                <a:schemeClr val="accent1"/>
              </a:buClr>
              <a:buSzPts val="1600"/>
              <a:buChar char="•"/>
              <a:defRPr>
                <a:solidFill>
                  <a:schemeClr val="accent1"/>
                </a:solidFill>
              </a:defRPr>
            </a:lvl3pPr>
            <a:lvl4pPr indent="-317500" lvl="3" marL="1828800" rtl="0" algn="l">
              <a:lnSpc>
                <a:spcPct val="100000"/>
              </a:lnSpc>
              <a:spcBef>
                <a:spcPts val="600"/>
              </a:spcBef>
              <a:spcAft>
                <a:spcPts val="0"/>
              </a:spcAft>
              <a:buClr>
                <a:schemeClr val="accent1"/>
              </a:buClr>
              <a:buSzPts val="1400"/>
              <a:buChar char="•"/>
              <a:defRPr>
                <a:solidFill>
                  <a:schemeClr val="accent1"/>
                </a:solidFill>
              </a:defRPr>
            </a:lvl4pPr>
            <a:lvl5pPr indent="-228600" lvl="4" marL="2286000" rtl="0" algn="l">
              <a:lnSpc>
                <a:spcPct val="100000"/>
              </a:lnSpc>
              <a:spcBef>
                <a:spcPts val="600"/>
              </a:spcBef>
              <a:spcAft>
                <a:spcPts val="0"/>
              </a:spcAft>
              <a:buClr>
                <a:schemeClr val="accent1"/>
              </a:buClr>
              <a:buSzPts val="1400"/>
              <a:buNone/>
              <a:defRPr b="1">
                <a:solidFill>
                  <a:schemeClr val="accent1"/>
                </a:solidFill>
              </a:defRPr>
            </a:lvl5pPr>
            <a:lvl6pPr indent="-336550" lvl="5" marL="2743200" rtl="0" algn="l">
              <a:spcBef>
                <a:spcPts val="600"/>
              </a:spcBef>
              <a:spcAft>
                <a:spcPts val="0"/>
              </a:spcAft>
              <a:buClr>
                <a:schemeClr val="accent1"/>
              </a:buClr>
              <a:buSzPts val="1700"/>
              <a:buChar char="•"/>
              <a:defRPr sz="1900">
                <a:solidFill>
                  <a:schemeClr val="accent1"/>
                </a:solidFill>
              </a:defRPr>
            </a:lvl6pPr>
            <a:lvl7pPr indent="-336550" lvl="6" marL="3200400" rtl="0" algn="l">
              <a:spcBef>
                <a:spcPts val="360"/>
              </a:spcBef>
              <a:spcAft>
                <a:spcPts val="0"/>
              </a:spcAft>
              <a:buClr>
                <a:schemeClr val="accent1"/>
              </a:buClr>
              <a:buSzPts val="1700"/>
              <a:buChar char="•"/>
              <a:defRPr sz="1900">
                <a:solidFill>
                  <a:schemeClr val="accent1"/>
                </a:solidFill>
              </a:defRPr>
            </a:lvl7pPr>
            <a:lvl8pPr indent="-336550" lvl="7" marL="3657600" rtl="0" algn="l">
              <a:spcBef>
                <a:spcPts val="360"/>
              </a:spcBef>
              <a:spcAft>
                <a:spcPts val="0"/>
              </a:spcAft>
              <a:buClr>
                <a:schemeClr val="accent1"/>
              </a:buClr>
              <a:buSzPts val="1700"/>
              <a:buChar char="•"/>
              <a:defRPr sz="1900">
                <a:solidFill>
                  <a:schemeClr val="accent1"/>
                </a:solidFill>
              </a:defRPr>
            </a:lvl8pPr>
            <a:lvl9pPr indent="-336550" lvl="8" marL="4114800" rtl="0" algn="l">
              <a:spcBef>
                <a:spcPts val="360"/>
              </a:spcBef>
              <a:spcAft>
                <a:spcPts val="0"/>
              </a:spcAft>
              <a:buClr>
                <a:schemeClr val="accent1"/>
              </a:buClr>
              <a:buSzPts val="1700"/>
              <a:buChar char="•"/>
              <a:defRPr sz="1900">
                <a:solidFill>
                  <a:schemeClr val="accent1"/>
                </a:solidFill>
              </a:defRPr>
            </a:lvl9pPr>
          </a:lstStyle>
          <a:p/>
        </p:txBody>
      </p:sp>
      <p:sp>
        <p:nvSpPr>
          <p:cNvPr id="238" name="Google Shape;238;p15"/>
          <p:cNvSpPr txBox="1"/>
          <p:nvPr>
            <p:ph idx="2" type="subTitle"/>
          </p:nvPr>
        </p:nvSpPr>
        <p:spPr>
          <a:xfrm>
            <a:off x="576072" y="1123424"/>
            <a:ext cx="9776400" cy="572400"/>
          </a:xfrm>
          <a:prstGeom prst="rect">
            <a:avLst/>
          </a:prstGeom>
        </p:spPr>
        <p:txBody>
          <a:bodyPr anchorCtr="0" anchor="t" bIns="0" lIns="0" spcFirstLastPara="1" rIns="0" wrap="square" tIns="0">
            <a:noAutofit/>
          </a:bodyPr>
          <a:lstStyle>
            <a:lvl1pPr lvl="0" rtl="0">
              <a:spcBef>
                <a:spcPts val="0"/>
              </a:spcBef>
              <a:spcAft>
                <a:spcPts val="0"/>
              </a:spcAft>
              <a:buClr>
                <a:schemeClr val="accent1"/>
              </a:buClr>
              <a:buSzPts val="2000"/>
              <a:buNone/>
              <a:defRPr>
                <a:solidFill>
                  <a:schemeClr val="accent1"/>
                </a:solidFill>
              </a:defRPr>
            </a:lvl1pPr>
            <a:lvl2pPr lvl="1" rtl="0">
              <a:spcBef>
                <a:spcPts val="0"/>
              </a:spcBef>
              <a:spcAft>
                <a:spcPts val="0"/>
              </a:spcAft>
              <a:buSzPts val="1800"/>
              <a:buNone/>
              <a:defRPr/>
            </a:lvl2pPr>
            <a:lvl3pPr lvl="2" rtl="0">
              <a:spcBef>
                <a:spcPts val="0"/>
              </a:spcBef>
              <a:spcAft>
                <a:spcPts val="0"/>
              </a:spcAft>
              <a:buSzPts val="16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239" name="Google Shape;239;p15"/>
          <p:cNvSpPr txBox="1"/>
          <p:nvPr>
            <p:ph idx="3" type="body"/>
          </p:nvPr>
        </p:nvSpPr>
        <p:spPr>
          <a:xfrm>
            <a:off x="4343400" y="1661525"/>
            <a:ext cx="3479400" cy="4940400"/>
          </a:xfrm>
          <a:prstGeom prst="rect">
            <a:avLst/>
          </a:prstGeom>
          <a:noFill/>
          <a:ln>
            <a:noFill/>
          </a:ln>
        </p:spPr>
        <p:txBody>
          <a:bodyPr anchorCtr="0" anchor="t" bIns="0" lIns="0" spcFirstLastPara="1" rIns="0" wrap="square" tIns="0">
            <a:noAutofit/>
          </a:bodyPr>
          <a:lstStyle>
            <a:lvl1pPr indent="-355600" lvl="0" marL="457200" rtl="0" algn="l">
              <a:lnSpc>
                <a:spcPct val="100000"/>
              </a:lnSpc>
              <a:spcBef>
                <a:spcPts val="1100"/>
              </a:spcBef>
              <a:spcAft>
                <a:spcPts val="0"/>
              </a:spcAft>
              <a:buSzPts val="2000"/>
              <a:buChar char="●"/>
              <a:defRPr/>
            </a:lvl1pPr>
            <a:lvl2pPr indent="-342900" lvl="1" marL="914400" rtl="0" algn="l">
              <a:lnSpc>
                <a:spcPct val="100000"/>
              </a:lnSpc>
              <a:spcBef>
                <a:spcPts val="300"/>
              </a:spcBef>
              <a:spcAft>
                <a:spcPts val="0"/>
              </a:spcAft>
              <a:buClr>
                <a:schemeClr val="accent1"/>
              </a:buClr>
              <a:buSzPts val="1800"/>
              <a:buChar char="•"/>
              <a:defRPr>
                <a:solidFill>
                  <a:schemeClr val="accent1"/>
                </a:solidFill>
              </a:defRPr>
            </a:lvl2pPr>
            <a:lvl3pPr indent="-330200" lvl="2" marL="1371600" rtl="0" algn="l">
              <a:lnSpc>
                <a:spcPct val="100000"/>
              </a:lnSpc>
              <a:spcBef>
                <a:spcPts val="600"/>
              </a:spcBef>
              <a:spcAft>
                <a:spcPts val="0"/>
              </a:spcAft>
              <a:buClr>
                <a:schemeClr val="accent1"/>
              </a:buClr>
              <a:buSzPts val="1600"/>
              <a:buChar char="•"/>
              <a:defRPr>
                <a:solidFill>
                  <a:schemeClr val="accent1"/>
                </a:solidFill>
              </a:defRPr>
            </a:lvl3pPr>
            <a:lvl4pPr indent="-317500" lvl="3" marL="1828800" rtl="0" algn="l">
              <a:lnSpc>
                <a:spcPct val="100000"/>
              </a:lnSpc>
              <a:spcBef>
                <a:spcPts val="600"/>
              </a:spcBef>
              <a:spcAft>
                <a:spcPts val="0"/>
              </a:spcAft>
              <a:buClr>
                <a:schemeClr val="accent1"/>
              </a:buClr>
              <a:buSzPts val="1400"/>
              <a:buChar char="•"/>
              <a:defRPr>
                <a:solidFill>
                  <a:schemeClr val="accent1"/>
                </a:solidFill>
              </a:defRPr>
            </a:lvl4pPr>
            <a:lvl5pPr indent="-228600" lvl="4" marL="2286000" rtl="0" algn="l">
              <a:lnSpc>
                <a:spcPct val="100000"/>
              </a:lnSpc>
              <a:spcBef>
                <a:spcPts val="600"/>
              </a:spcBef>
              <a:spcAft>
                <a:spcPts val="0"/>
              </a:spcAft>
              <a:buClr>
                <a:schemeClr val="accent1"/>
              </a:buClr>
              <a:buSzPts val="1400"/>
              <a:buNone/>
              <a:defRPr b="1">
                <a:solidFill>
                  <a:schemeClr val="accent1"/>
                </a:solidFill>
              </a:defRPr>
            </a:lvl5pPr>
            <a:lvl6pPr indent="-336550" lvl="5" marL="2743200" rtl="0" algn="l">
              <a:spcBef>
                <a:spcPts val="600"/>
              </a:spcBef>
              <a:spcAft>
                <a:spcPts val="0"/>
              </a:spcAft>
              <a:buClr>
                <a:schemeClr val="accent1"/>
              </a:buClr>
              <a:buSzPts val="1700"/>
              <a:buChar char="•"/>
              <a:defRPr sz="1900">
                <a:solidFill>
                  <a:schemeClr val="accent1"/>
                </a:solidFill>
              </a:defRPr>
            </a:lvl6pPr>
            <a:lvl7pPr indent="-336550" lvl="6" marL="3200400" rtl="0" algn="l">
              <a:spcBef>
                <a:spcPts val="360"/>
              </a:spcBef>
              <a:spcAft>
                <a:spcPts val="0"/>
              </a:spcAft>
              <a:buClr>
                <a:schemeClr val="accent1"/>
              </a:buClr>
              <a:buSzPts val="1700"/>
              <a:buChar char="•"/>
              <a:defRPr sz="1900">
                <a:solidFill>
                  <a:schemeClr val="accent1"/>
                </a:solidFill>
              </a:defRPr>
            </a:lvl7pPr>
            <a:lvl8pPr indent="-336550" lvl="7" marL="3657600" rtl="0" algn="l">
              <a:spcBef>
                <a:spcPts val="360"/>
              </a:spcBef>
              <a:spcAft>
                <a:spcPts val="0"/>
              </a:spcAft>
              <a:buClr>
                <a:schemeClr val="accent1"/>
              </a:buClr>
              <a:buSzPts val="1700"/>
              <a:buChar char="•"/>
              <a:defRPr sz="1900">
                <a:solidFill>
                  <a:schemeClr val="accent1"/>
                </a:solidFill>
              </a:defRPr>
            </a:lvl8pPr>
            <a:lvl9pPr indent="-336550" lvl="8" marL="4114800" rtl="0" algn="l">
              <a:spcBef>
                <a:spcPts val="360"/>
              </a:spcBef>
              <a:spcAft>
                <a:spcPts val="0"/>
              </a:spcAft>
              <a:buClr>
                <a:schemeClr val="accent1"/>
              </a:buClr>
              <a:buSzPts val="1700"/>
              <a:buChar char="•"/>
              <a:defRPr sz="1900">
                <a:solidFill>
                  <a:schemeClr val="accent1"/>
                </a:solidFill>
              </a:defRPr>
            </a:lvl9pPr>
          </a:lstStyle>
          <a:p/>
        </p:txBody>
      </p:sp>
      <p:sp>
        <p:nvSpPr>
          <p:cNvPr id="240" name="Google Shape;240;p15"/>
          <p:cNvSpPr txBox="1"/>
          <p:nvPr>
            <p:ph idx="4" type="body"/>
          </p:nvPr>
        </p:nvSpPr>
        <p:spPr>
          <a:xfrm>
            <a:off x="8115300" y="1661525"/>
            <a:ext cx="3479400" cy="4940400"/>
          </a:xfrm>
          <a:prstGeom prst="rect">
            <a:avLst/>
          </a:prstGeom>
          <a:noFill/>
          <a:ln>
            <a:noFill/>
          </a:ln>
        </p:spPr>
        <p:txBody>
          <a:bodyPr anchorCtr="0" anchor="t" bIns="0" lIns="0" spcFirstLastPara="1" rIns="0" wrap="square" tIns="0">
            <a:noAutofit/>
          </a:bodyPr>
          <a:lstStyle>
            <a:lvl1pPr indent="-355600" lvl="0" marL="457200" rtl="0" algn="l">
              <a:lnSpc>
                <a:spcPct val="100000"/>
              </a:lnSpc>
              <a:spcBef>
                <a:spcPts val="1100"/>
              </a:spcBef>
              <a:spcAft>
                <a:spcPts val="0"/>
              </a:spcAft>
              <a:buSzPts val="2000"/>
              <a:buChar char="●"/>
              <a:defRPr/>
            </a:lvl1pPr>
            <a:lvl2pPr indent="-342900" lvl="1" marL="914400" rtl="0" algn="l">
              <a:lnSpc>
                <a:spcPct val="100000"/>
              </a:lnSpc>
              <a:spcBef>
                <a:spcPts val="300"/>
              </a:spcBef>
              <a:spcAft>
                <a:spcPts val="0"/>
              </a:spcAft>
              <a:buClr>
                <a:schemeClr val="accent1"/>
              </a:buClr>
              <a:buSzPts val="1800"/>
              <a:buChar char="•"/>
              <a:defRPr>
                <a:solidFill>
                  <a:schemeClr val="accent1"/>
                </a:solidFill>
              </a:defRPr>
            </a:lvl2pPr>
            <a:lvl3pPr indent="-330200" lvl="2" marL="1371600" rtl="0" algn="l">
              <a:lnSpc>
                <a:spcPct val="100000"/>
              </a:lnSpc>
              <a:spcBef>
                <a:spcPts val="600"/>
              </a:spcBef>
              <a:spcAft>
                <a:spcPts val="0"/>
              </a:spcAft>
              <a:buClr>
                <a:schemeClr val="accent1"/>
              </a:buClr>
              <a:buSzPts val="1600"/>
              <a:buChar char="•"/>
              <a:defRPr>
                <a:solidFill>
                  <a:schemeClr val="accent1"/>
                </a:solidFill>
              </a:defRPr>
            </a:lvl3pPr>
            <a:lvl4pPr indent="-317500" lvl="3" marL="1828800" rtl="0" algn="l">
              <a:lnSpc>
                <a:spcPct val="100000"/>
              </a:lnSpc>
              <a:spcBef>
                <a:spcPts val="600"/>
              </a:spcBef>
              <a:spcAft>
                <a:spcPts val="0"/>
              </a:spcAft>
              <a:buClr>
                <a:schemeClr val="accent1"/>
              </a:buClr>
              <a:buSzPts val="1400"/>
              <a:buChar char="•"/>
              <a:defRPr>
                <a:solidFill>
                  <a:schemeClr val="accent1"/>
                </a:solidFill>
              </a:defRPr>
            </a:lvl4pPr>
            <a:lvl5pPr indent="-228600" lvl="4" marL="2286000" rtl="0" algn="l">
              <a:lnSpc>
                <a:spcPct val="100000"/>
              </a:lnSpc>
              <a:spcBef>
                <a:spcPts val="600"/>
              </a:spcBef>
              <a:spcAft>
                <a:spcPts val="0"/>
              </a:spcAft>
              <a:buClr>
                <a:schemeClr val="accent1"/>
              </a:buClr>
              <a:buSzPts val="1400"/>
              <a:buNone/>
              <a:defRPr b="1">
                <a:solidFill>
                  <a:schemeClr val="accent1"/>
                </a:solidFill>
              </a:defRPr>
            </a:lvl5pPr>
            <a:lvl6pPr indent="-336550" lvl="5" marL="2743200" rtl="0" algn="l">
              <a:spcBef>
                <a:spcPts val="600"/>
              </a:spcBef>
              <a:spcAft>
                <a:spcPts val="0"/>
              </a:spcAft>
              <a:buClr>
                <a:schemeClr val="accent1"/>
              </a:buClr>
              <a:buSzPts val="1700"/>
              <a:buChar char="•"/>
              <a:defRPr sz="1900">
                <a:solidFill>
                  <a:schemeClr val="accent1"/>
                </a:solidFill>
              </a:defRPr>
            </a:lvl6pPr>
            <a:lvl7pPr indent="-336550" lvl="6" marL="3200400" rtl="0" algn="l">
              <a:spcBef>
                <a:spcPts val="360"/>
              </a:spcBef>
              <a:spcAft>
                <a:spcPts val="0"/>
              </a:spcAft>
              <a:buClr>
                <a:schemeClr val="accent1"/>
              </a:buClr>
              <a:buSzPts val="1700"/>
              <a:buChar char="•"/>
              <a:defRPr sz="1900">
                <a:solidFill>
                  <a:schemeClr val="accent1"/>
                </a:solidFill>
              </a:defRPr>
            </a:lvl7pPr>
            <a:lvl8pPr indent="-336550" lvl="7" marL="3657600" rtl="0" algn="l">
              <a:spcBef>
                <a:spcPts val="360"/>
              </a:spcBef>
              <a:spcAft>
                <a:spcPts val="0"/>
              </a:spcAft>
              <a:buClr>
                <a:schemeClr val="accent1"/>
              </a:buClr>
              <a:buSzPts val="1700"/>
              <a:buChar char="•"/>
              <a:defRPr sz="1900">
                <a:solidFill>
                  <a:schemeClr val="accent1"/>
                </a:solidFill>
              </a:defRPr>
            </a:lvl8pPr>
            <a:lvl9pPr indent="-336550" lvl="8" marL="4114800" rtl="0" algn="l">
              <a:spcBef>
                <a:spcPts val="360"/>
              </a:spcBef>
              <a:spcAft>
                <a:spcPts val="0"/>
              </a:spcAft>
              <a:buClr>
                <a:schemeClr val="accent1"/>
              </a:buClr>
              <a:buSzPts val="1700"/>
              <a:buChar char="•"/>
              <a:defRPr sz="1900">
                <a:solidFill>
                  <a:schemeClr val="accent1"/>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3 - Cards - 3-Up">
  <p:cSld name="3 Column_1">
    <p:spTree>
      <p:nvGrpSpPr>
        <p:cNvPr id="241" name="Shape 241"/>
        <p:cNvGrpSpPr/>
        <p:nvPr/>
      </p:nvGrpSpPr>
      <p:grpSpPr>
        <a:xfrm>
          <a:off x="0" y="0"/>
          <a:ext cx="0" cy="0"/>
          <a:chOff x="0" y="0"/>
          <a:chExt cx="0" cy="0"/>
        </a:xfrm>
      </p:grpSpPr>
      <p:sp>
        <p:nvSpPr>
          <p:cNvPr id="242" name="Google Shape;242;p16"/>
          <p:cNvSpPr/>
          <p:nvPr/>
        </p:nvSpPr>
        <p:spPr>
          <a:xfrm rot="-5400000">
            <a:off x="3917837" y="-3917839"/>
            <a:ext cx="4356324" cy="12192001"/>
          </a:xfrm>
          <a:custGeom>
            <a:rect b="b" l="l" r="r" t="t"/>
            <a:pathLst>
              <a:path extrusionOk="0" h="12192001" w="4356324">
                <a:moveTo>
                  <a:pt x="4356324" y="0"/>
                </a:moveTo>
                <a:lnTo>
                  <a:pt x="4356323" y="12192001"/>
                </a:lnTo>
                <a:lnTo>
                  <a:pt x="2490121" y="12192001"/>
                </a:lnTo>
                <a:lnTo>
                  <a:pt x="2263387" y="11954189"/>
                </a:lnTo>
                <a:cubicBezTo>
                  <a:pt x="857106" y="10406935"/>
                  <a:pt x="0" y="8351562"/>
                  <a:pt x="0" y="6096001"/>
                </a:cubicBezTo>
                <a:cubicBezTo>
                  <a:pt x="0" y="3840442"/>
                  <a:pt x="857106" y="1785069"/>
                  <a:pt x="2263387" y="237814"/>
                </a:cubicBezTo>
                <a:lnTo>
                  <a:pt x="2490123" y="0"/>
                </a:lnTo>
                <a:close/>
              </a:path>
            </a:pathLst>
          </a:custGeom>
          <a:solidFill>
            <a:srgbClr val="EAF5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a:p>
        </p:txBody>
      </p:sp>
      <p:pic>
        <p:nvPicPr>
          <p:cNvPr id="243" name="Google Shape;243;p16"/>
          <p:cNvPicPr preferRelativeResize="0"/>
          <p:nvPr/>
        </p:nvPicPr>
        <p:blipFill rotWithShape="1">
          <a:blip r:embed="rId2">
            <a:alphaModFix/>
          </a:blip>
          <a:srcRect b="0" l="0" r="50000" t="0"/>
          <a:stretch/>
        </p:blipFill>
        <p:spPr>
          <a:xfrm>
            <a:off x="3834240" y="5570221"/>
            <a:ext cx="768377" cy="611499"/>
          </a:xfrm>
          <a:prstGeom prst="rect">
            <a:avLst/>
          </a:prstGeom>
          <a:noFill/>
          <a:ln>
            <a:noFill/>
          </a:ln>
        </p:spPr>
      </p:pic>
      <p:sp>
        <p:nvSpPr>
          <p:cNvPr id="244" name="Google Shape;244;p16"/>
          <p:cNvSpPr/>
          <p:nvPr/>
        </p:nvSpPr>
        <p:spPr>
          <a:xfrm>
            <a:off x="4339350" y="1819100"/>
            <a:ext cx="3478800" cy="4356300"/>
          </a:xfrm>
          <a:prstGeom prst="roundRect">
            <a:avLst>
              <a:gd fmla="val 3650" name="adj"/>
            </a:avLst>
          </a:prstGeom>
          <a:solidFill>
            <a:srgbClr val="FFFFFF"/>
          </a:solidFill>
          <a:ln>
            <a:noFill/>
          </a:ln>
          <a:effectLst>
            <a:outerShdw blurRad="304800" rotWithShape="0" algn="tl" dir="3660000" dist="114300">
              <a:srgbClr val="000000">
                <a:alpha val="1686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Salesforce Sans"/>
              <a:ea typeface="Salesforce Sans"/>
              <a:cs typeface="Salesforce Sans"/>
              <a:sym typeface="Salesforce Sans"/>
            </a:endParaRPr>
          </a:p>
        </p:txBody>
      </p:sp>
      <p:pic>
        <p:nvPicPr>
          <p:cNvPr id="245" name="Google Shape;245;p16"/>
          <p:cNvPicPr preferRelativeResize="0"/>
          <p:nvPr/>
        </p:nvPicPr>
        <p:blipFill rotWithShape="1">
          <a:blip r:embed="rId3">
            <a:alphaModFix/>
          </a:blip>
          <a:srcRect b="19315" l="0" r="22976" t="0"/>
          <a:stretch/>
        </p:blipFill>
        <p:spPr>
          <a:xfrm flipH="1" rot="-2699959">
            <a:off x="4214659" y="5647308"/>
            <a:ext cx="298360" cy="476916"/>
          </a:xfrm>
          <a:prstGeom prst="rect">
            <a:avLst/>
          </a:prstGeom>
          <a:noFill/>
          <a:ln>
            <a:noFill/>
          </a:ln>
        </p:spPr>
      </p:pic>
      <p:pic>
        <p:nvPicPr>
          <p:cNvPr id="246" name="Google Shape;246;p16"/>
          <p:cNvPicPr preferRelativeResize="0"/>
          <p:nvPr/>
        </p:nvPicPr>
        <p:blipFill>
          <a:blip r:embed="rId4">
            <a:alphaModFix/>
          </a:blip>
          <a:stretch>
            <a:fillRect/>
          </a:stretch>
        </p:blipFill>
        <p:spPr>
          <a:xfrm>
            <a:off x="4121139" y="5732888"/>
            <a:ext cx="901075" cy="505524"/>
          </a:xfrm>
          <a:prstGeom prst="rect">
            <a:avLst/>
          </a:prstGeom>
          <a:noFill/>
          <a:ln>
            <a:noFill/>
          </a:ln>
        </p:spPr>
      </p:pic>
      <p:sp>
        <p:nvSpPr>
          <p:cNvPr id="247" name="Google Shape;247;p16"/>
          <p:cNvSpPr/>
          <p:nvPr/>
        </p:nvSpPr>
        <p:spPr>
          <a:xfrm>
            <a:off x="576075" y="1819100"/>
            <a:ext cx="3474600" cy="4356300"/>
          </a:xfrm>
          <a:prstGeom prst="roundRect">
            <a:avLst>
              <a:gd fmla="val 3650" name="adj"/>
            </a:avLst>
          </a:prstGeom>
          <a:solidFill>
            <a:srgbClr val="FFFFFF"/>
          </a:solidFill>
          <a:ln>
            <a:noFill/>
          </a:ln>
          <a:effectLst>
            <a:outerShdw blurRad="304800" rotWithShape="0" algn="tl" dir="3660000" dist="114300">
              <a:srgbClr val="000000">
                <a:alpha val="1686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Salesforce Sans"/>
              <a:ea typeface="Salesforce Sans"/>
              <a:cs typeface="Salesforce Sans"/>
              <a:sym typeface="Salesforce Sans"/>
            </a:endParaRPr>
          </a:p>
        </p:txBody>
      </p:sp>
      <p:grpSp>
        <p:nvGrpSpPr>
          <p:cNvPr id="248" name="Google Shape;248;p16"/>
          <p:cNvGrpSpPr/>
          <p:nvPr/>
        </p:nvGrpSpPr>
        <p:grpSpPr>
          <a:xfrm>
            <a:off x="-18842" y="5485740"/>
            <a:ext cx="1183593" cy="752660"/>
            <a:chOff x="-18842" y="5409540"/>
            <a:chExt cx="1183593" cy="752660"/>
          </a:xfrm>
        </p:grpSpPr>
        <p:pic>
          <p:nvPicPr>
            <p:cNvPr id="249" name="Google Shape;249;p16"/>
            <p:cNvPicPr preferRelativeResize="0"/>
            <p:nvPr/>
          </p:nvPicPr>
          <p:blipFill rotWithShape="1">
            <a:blip r:embed="rId3">
              <a:alphaModFix/>
            </a:blip>
            <a:srcRect b="19315" l="0" r="22976" t="0"/>
            <a:stretch/>
          </p:blipFill>
          <p:spPr>
            <a:xfrm flipH="1" rot="-2699959">
              <a:off x="237625" y="5445182"/>
              <a:ext cx="298360" cy="476916"/>
            </a:xfrm>
            <a:prstGeom prst="rect">
              <a:avLst/>
            </a:prstGeom>
            <a:noFill/>
            <a:ln>
              <a:noFill/>
            </a:ln>
          </p:spPr>
        </p:pic>
        <p:pic>
          <p:nvPicPr>
            <p:cNvPr id="250" name="Google Shape;250;p16"/>
            <p:cNvPicPr preferRelativeResize="0"/>
            <p:nvPr/>
          </p:nvPicPr>
          <p:blipFill rotWithShape="1">
            <a:blip r:embed="rId2">
              <a:alphaModFix/>
            </a:blip>
            <a:srcRect b="0" l="14016" r="49998" t="0"/>
            <a:stretch/>
          </p:blipFill>
          <p:spPr>
            <a:xfrm>
              <a:off x="-18842" y="5494025"/>
              <a:ext cx="553001" cy="611499"/>
            </a:xfrm>
            <a:prstGeom prst="rect">
              <a:avLst/>
            </a:prstGeom>
            <a:noFill/>
            <a:ln>
              <a:noFill/>
            </a:ln>
          </p:spPr>
        </p:pic>
        <p:pic>
          <p:nvPicPr>
            <p:cNvPr id="251" name="Google Shape;251;p16"/>
            <p:cNvPicPr preferRelativeResize="0"/>
            <p:nvPr/>
          </p:nvPicPr>
          <p:blipFill rotWithShape="1">
            <a:blip r:embed="rId5">
              <a:alphaModFix/>
            </a:blip>
            <a:srcRect b="7944" l="0" r="0" t="0"/>
            <a:stretch/>
          </p:blipFill>
          <p:spPr>
            <a:xfrm>
              <a:off x="329900" y="5783225"/>
              <a:ext cx="834851" cy="378975"/>
            </a:xfrm>
            <a:prstGeom prst="rect">
              <a:avLst/>
            </a:prstGeom>
            <a:noFill/>
            <a:ln>
              <a:noFill/>
            </a:ln>
          </p:spPr>
        </p:pic>
      </p:grpSp>
      <p:pic>
        <p:nvPicPr>
          <p:cNvPr id="252" name="Google Shape;252;p16"/>
          <p:cNvPicPr preferRelativeResize="0"/>
          <p:nvPr/>
        </p:nvPicPr>
        <p:blipFill>
          <a:blip r:embed="rId6">
            <a:alphaModFix/>
          </a:blip>
          <a:stretch>
            <a:fillRect/>
          </a:stretch>
        </p:blipFill>
        <p:spPr>
          <a:xfrm rot="-2440724">
            <a:off x="7979122" y="5584361"/>
            <a:ext cx="239960" cy="597390"/>
          </a:xfrm>
          <a:prstGeom prst="rect">
            <a:avLst/>
          </a:prstGeom>
          <a:noFill/>
          <a:ln>
            <a:noFill/>
          </a:ln>
        </p:spPr>
      </p:pic>
      <p:pic>
        <p:nvPicPr>
          <p:cNvPr id="253" name="Google Shape;253;p16"/>
          <p:cNvPicPr preferRelativeResize="0"/>
          <p:nvPr/>
        </p:nvPicPr>
        <p:blipFill rotWithShape="1">
          <a:blip r:embed="rId2">
            <a:alphaModFix/>
          </a:blip>
          <a:srcRect b="0" l="0" r="50000" t="0"/>
          <a:stretch/>
        </p:blipFill>
        <p:spPr>
          <a:xfrm>
            <a:off x="7529927" y="5570221"/>
            <a:ext cx="768377" cy="611499"/>
          </a:xfrm>
          <a:prstGeom prst="rect">
            <a:avLst/>
          </a:prstGeom>
          <a:noFill/>
          <a:ln>
            <a:noFill/>
          </a:ln>
        </p:spPr>
      </p:pic>
      <p:sp>
        <p:nvSpPr>
          <p:cNvPr id="254" name="Google Shape;254;p16"/>
          <p:cNvSpPr/>
          <p:nvPr/>
        </p:nvSpPr>
        <p:spPr>
          <a:xfrm>
            <a:off x="8110725" y="1819100"/>
            <a:ext cx="3501900" cy="4356300"/>
          </a:xfrm>
          <a:prstGeom prst="roundRect">
            <a:avLst>
              <a:gd fmla="val 3650" name="adj"/>
            </a:avLst>
          </a:prstGeom>
          <a:solidFill>
            <a:srgbClr val="FFFFFF"/>
          </a:solidFill>
          <a:ln>
            <a:noFill/>
          </a:ln>
          <a:effectLst>
            <a:outerShdw blurRad="304800" rotWithShape="0" algn="tl" dir="3660000" dist="114300">
              <a:srgbClr val="000000">
                <a:alpha val="1686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Salesforce Sans"/>
              <a:ea typeface="Salesforce Sans"/>
              <a:cs typeface="Salesforce Sans"/>
              <a:sym typeface="Salesforce Sans"/>
            </a:endParaRPr>
          </a:p>
        </p:txBody>
      </p:sp>
      <p:pic>
        <p:nvPicPr>
          <p:cNvPr id="255" name="Google Shape;255;p16"/>
          <p:cNvPicPr preferRelativeResize="0"/>
          <p:nvPr/>
        </p:nvPicPr>
        <p:blipFill rotWithShape="1">
          <a:blip r:embed="rId7">
            <a:alphaModFix/>
          </a:blip>
          <a:srcRect b="0" l="0" r="0" t="57954"/>
          <a:stretch/>
        </p:blipFill>
        <p:spPr>
          <a:xfrm rot="-35">
            <a:off x="7941500" y="5887307"/>
            <a:ext cx="1120198" cy="351089"/>
          </a:xfrm>
          <a:prstGeom prst="rect">
            <a:avLst/>
          </a:prstGeom>
          <a:noFill/>
          <a:ln>
            <a:noFill/>
          </a:ln>
        </p:spPr>
      </p:pic>
      <p:pic>
        <p:nvPicPr>
          <p:cNvPr descr="pasted-image.pdf" id="256" name="Google Shape;256;p16"/>
          <p:cNvPicPr preferRelativeResize="0"/>
          <p:nvPr/>
        </p:nvPicPr>
        <p:blipFill rotWithShape="1">
          <a:blip r:embed="rId8">
            <a:alphaModFix/>
          </a:blip>
          <a:srcRect b="0" l="0" r="0" t="0"/>
          <a:stretch/>
        </p:blipFill>
        <p:spPr>
          <a:xfrm>
            <a:off x="11030573" y="565460"/>
            <a:ext cx="635734" cy="445095"/>
          </a:xfrm>
          <a:prstGeom prst="rect">
            <a:avLst/>
          </a:prstGeom>
          <a:noFill/>
          <a:ln>
            <a:noFill/>
          </a:ln>
        </p:spPr>
      </p:pic>
      <p:sp>
        <p:nvSpPr>
          <p:cNvPr id="257" name="Google Shape;257;p16"/>
          <p:cNvSpPr txBox="1"/>
          <p:nvPr>
            <p:ph type="title"/>
          </p:nvPr>
        </p:nvSpPr>
        <p:spPr>
          <a:xfrm>
            <a:off x="571500" y="63504"/>
            <a:ext cx="110460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3200"/>
              <a:buNone/>
              <a:defRPr/>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58" name="Google Shape;258;p16"/>
          <p:cNvSpPr txBox="1"/>
          <p:nvPr>
            <p:ph idx="1" type="subTitle"/>
          </p:nvPr>
        </p:nvSpPr>
        <p:spPr>
          <a:xfrm>
            <a:off x="576072" y="1123424"/>
            <a:ext cx="9776400" cy="572400"/>
          </a:xfrm>
          <a:prstGeom prst="rect">
            <a:avLst/>
          </a:prstGeom>
        </p:spPr>
        <p:txBody>
          <a:bodyPr anchorCtr="0" anchor="t" bIns="0" lIns="0" spcFirstLastPara="1" rIns="0" wrap="square" tIns="0">
            <a:noAutofit/>
          </a:bodyPr>
          <a:lstStyle>
            <a:lvl1pPr lvl="0" rtl="0">
              <a:spcBef>
                <a:spcPts val="0"/>
              </a:spcBef>
              <a:spcAft>
                <a:spcPts val="0"/>
              </a:spcAft>
              <a:buClr>
                <a:schemeClr val="accent1"/>
              </a:buClr>
              <a:buSzPts val="2000"/>
              <a:buNone/>
              <a:defRPr>
                <a:solidFill>
                  <a:schemeClr val="accent1"/>
                </a:solidFill>
              </a:defRPr>
            </a:lvl1pPr>
            <a:lvl2pPr lvl="1" rtl="0">
              <a:spcBef>
                <a:spcPts val="0"/>
              </a:spcBef>
              <a:spcAft>
                <a:spcPts val="0"/>
              </a:spcAft>
              <a:buSzPts val="1800"/>
              <a:buNone/>
              <a:defRPr/>
            </a:lvl2pPr>
            <a:lvl3pPr lvl="2" rtl="0">
              <a:spcBef>
                <a:spcPts val="0"/>
              </a:spcBef>
              <a:spcAft>
                <a:spcPts val="0"/>
              </a:spcAft>
              <a:buSzPts val="16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259" name="Google Shape;259;p16"/>
          <p:cNvSpPr txBox="1"/>
          <p:nvPr>
            <p:ph idx="2" type="body"/>
          </p:nvPr>
        </p:nvSpPr>
        <p:spPr>
          <a:xfrm>
            <a:off x="911600" y="1966325"/>
            <a:ext cx="2799300" cy="3414600"/>
          </a:xfrm>
          <a:prstGeom prst="rect">
            <a:avLst/>
          </a:prstGeom>
          <a:noFill/>
          <a:ln>
            <a:noFill/>
          </a:ln>
        </p:spPr>
        <p:txBody>
          <a:bodyPr anchorCtr="0" anchor="t" bIns="0" lIns="0" spcFirstLastPara="1" rIns="0" wrap="square" tIns="0">
            <a:noAutofit/>
          </a:bodyPr>
          <a:lstStyle>
            <a:lvl1pPr indent="-355600" lvl="0" marL="457200" rtl="0" algn="ctr">
              <a:lnSpc>
                <a:spcPct val="100000"/>
              </a:lnSpc>
              <a:spcBef>
                <a:spcPts val="1100"/>
              </a:spcBef>
              <a:spcAft>
                <a:spcPts val="0"/>
              </a:spcAft>
              <a:buSzPts val="2000"/>
              <a:buChar char="●"/>
              <a:defRPr b="1"/>
            </a:lvl1pPr>
            <a:lvl2pPr indent="-342900" lvl="1" marL="914400" rtl="0" algn="ctr">
              <a:lnSpc>
                <a:spcPct val="100000"/>
              </a:lnSpc>
              <a:spcBef>
                <a:spcPts val="300"/>
              </a:spcBef>
              <a:spcAft>
                <a:spcPts val="0"/>
              </a:spcAft>
              <a:buClr>
                <a:schemeClr val="accent1"/>
              </a:buClr>
              <a:buSzPts val="1800"/>
              <a:buChar char="•"/>
              <a:defRPr>
                <a:solidFill>
                  <a:schemeClr val="accent1"/>
                </a:solidFill>
              </a:defRPr>
            </a:lvl2pPr>
            <a:lvl3pPr indent="-330200" lvl="2" marL="1371600" rtl="0" algn="ctr">
              <a:lnSpc>
                <a:spcPct val="100000"/>
              </a:lnSpc>
              <a:spcBef>
                <a:spcPts val="600"/>
              </a:spcBef>
              <a:spcAft>
                <a:spcPts val="0"/>
              </a:spcAft>
              <a:buClr>
                <a:schemeClr val="accent1"/>
              </a:buClr>
              <a:buSzPts val="1600"/>
              <a:buChar char="•"/>
              <a:defRPr>
                <a:solidFill>
                  <a:schemeClr val="accent1"/>
                </a:solidFill>
              </a:defRPr>
            </a:lvl3pPr>
            <a:lvl4pPr indent="-317500" lvl="3" marL="1828800" rtl="0" algn="ctr">
              <a:lnSpc>
                <a:spcPct val="100000"/>
              </a:lnSpc>
              <a:spcBef>
                <a:spcPts val="600"/>
              </a:spcBef>
              <a:spcAft>
                <a:spcPts val="0"/>
              </a:spcAft>
              <a:buClr>
                <a:schemeClr val="accent1"/>
              </a:buClr>
              <a:buSzPts val="1400"/>
              <a:buChar char="•"/>
              <a:defRPr>
                <a:solidFill>
                  <a:schemeClr val="accent1"/>
                </a:solidFill>
              </a:defRPr>
            </a:lvl4pPr>
            <a:lvl5pPr indent="-228600" lvl="4" marL="2286000" rtl="0" algn="ctr">
              <a:lnSpc>
                <a:spcPct val="100000"/>
              </a:lnSpc>
              <a:spcBef>
                <a:spcPts val="600"/>
              </a:spcBef>
              <a:spcAft>
                <a:spcPts val="0"/>
              </a:spcAft>
              <a:buClr>
                <a:schemeClr val="accent1"/>
              </a:buClr>
              <a:buSzPts val="1400"/>
              <a:buNone/>
              <a:defRPr b="1">
                <a:solidFill>
                  <a:schemeClr val="accent1"/>
                </a:solidFill>
              </a:defRPr>
            </a:lvl5pPr>
            <a:lvl6pPr indent="-336550" lvl="5" marL="2743200" rtl="0" algn="ctr">
              <a:spcBef>
                <a:spcPts val="600"/>
              </a:spcBef>
              <a:spcAft>
                <a:spcPts val="0"/>
              </a:spcAft>
              <a:buClr>
                <a:schemeClr val="accent1"/>
              </a:buClr>
              <a:buSzPts val="1700"/>
              <a:buChar char="•"/>
              <a:defRPr sz="1900">
                <a:solidFill>
                  <a:schemeClr val="accent1"/>
                </a:solidFill>
              </a:defRPr>
            </a:lvl6pPr>
            <a:lvl7pPr indent="-336550" lvl="6" marL="3200400" rtl="0" algn="ctr">
              <a:spcBef>
                <a:spcPts val="360"/>
              </a:spcBef>
              <a:spcAft>
                <a:spcPts val="0"/>
              </a:spcAft>
              <a:buClr>
                <a:schemeClr val="accent1"/>
              </a:buClr>
              <a:buSzPts val="1700"/>
              <a:buChar char="•"/>
              <a:defRPr sz="1900">
                <a:solidFill>
                  <a:schemeClr val="accent1"/>
                </a:solidFill>
              </a:defRPr>
            </a:lvl7pPr>
            <a:lvl8pPr indent="-336550" lvl="7" marL="3657600" rtl="0" algn="ctr">
              <a:spcBef>
                <a:spcPts val="360"/>
              </a:spcBef>
              <a:spcAft>
                <a:spcPts val="0"/>
              </a:spcAft>
              <a:buClr>
                <a:schemeClr val="accent1"/>
              </a:buClr>
              <a:buSzPts val="1700"/>
              <a:buChar char="•"/>
              <a:defRPr sz="1900">
                <a:solidFill>
                  <a:schemeClr val="accent1"/>
                </a:solidFill>
              </a:defRPr>
            </a:lvl8pPr>
            <a:lvl9pPr indent="-336550" lvl="8" marL="4114800" rtl="0" algn="ctr">
              <a:spcBef>
                <a:spcPts val="360"/>
              </a:spcBef>
              <a:spcAft>
                <a:spcPts val="0"/>
              </a:spcAft>
              <a:buClr>
                <a:schemeClr val="accent1"/>
              </a:buClr>
              <a:buSzPts val="1700"/>
              <a:buChar char="•"/>
              <a:defRPr sz="1900">
                <a:solidFill>
                  <a:schemeClr val="accent1"/>
                </a:solidFill>
              </a:defRPr>
            </a:lvl9pPr>
          </a:lstStyle>
          <a:p/>
        </p:txBody>
      </p:sp>
      <p:sp>
        <p:nvSpPr>
          <p:cNvPr id="260" name="Google Shape;260;p16"/>
          <p:cNvSpPr txBox="1"/>
          <p:nvPr>
            <p:ph idx="3" type="body"/>
          </p:nvPr>
        </p:nvSpPr>
        <p:spPr>
          <a:xfrm>
            <a:off x="4683525" y="1966325"/>
            <a:ext cx="2799300" cy="3414600"/>
          </a:xfrm>
          <a:prstGeom prst="rect">
            <a:avLst/>
          </a:prstGeom>
          <a:noFill/>
          <a:ln>
            <a:noFill/>
          </a:ln>
        </p:spPr>
        <p:txBody>
          <a:bodyPr anchorCtr="0" anchor="t" bIns="0" lIns="0" spcFirstLastPara="1" rIns="0" wrap="square" tIns="0">
            <a:noAutofit/>
          </a:bodyPr>
          <a:lstStyle>
            <a:lvl1pPr indent="-355600" lvl="0" marL="457200" rtl="0" algn="ctr">
              <a:lnSpc>
                <a:spcPct val="100000"/>
              </a:lnSpc>
              <a:spcBef>
                <a:spcPts val="1100"/>
              </a:spcBef>
              <a:spcAft>
                <a:spcPts val="0"/>
              </a:spcAft>
              <a:buSzPts val="2000"/>
              <a:buChar char="●"/>
              <a:defRPr b="1"/>
            </a:lvl1pPr>
            <a:lvl2pPr indent="-342900" lvl="1" marL="914400" rtl="0" algn="ctr">
              <a:lnSpc>
                <a:spcPct val="100000"/>
              </a:lnSpc>
              <a:spcBef>
                <a:spcPts val="300"/>
              </a:spcBef>
              <a:spcAft>
                <a:spcPts val="0"/>
              </a:spcAft>
              <a:buClr>
                <a:schemeClr val="accent1"/>
              </a:buClr>
              <a:buSzPts val="1800"/>
              <a:buChar char="•"/>
              <a:defRPr>
                <a:solidFill>
                  <a:schemeClr val="accent1"/>
                </a:solidFill>
              </a:defRPr>
            </a:lvl2pPr>
            <a:lvl3pPr indent="-330200" lvl="2" marL="1371600" rtl="0" algn="ctr">
              <a:lnSpc>
                <a:spcPct val="100000"/>
              </a:lnSpc>
              <a:spcBef>
                <a:spcPts val="600"/>
              </a:spcBef>
              <a:spcAft>
                <a:spcPts val="0"/>
              </a:spcAft>
              <a:buClr>
                <a:schemeClr val="accent1"/>
              </a:buClr>
              <a:buSzPts val="1600"/>
              <a:buChar char="•"/>
              <a:defRPr>
                <a:solidFill>
                  <a:schemeClr val="accent1"/>
                </a:solidFill>
              </a:defRPr>
            </a:lvl3pPr>
            <a:lvl4pPr indent="-317500" lvl="3" marL="1828800" rtl="0" algn="ctr">
              <a:lnSpc>
                <a:spcPct val="100000"/>
              </a:lnSpc>
              <a:spcBef>
                <a:spcPts val="600"/>
              </a:spcBef>
              <a:spcAft>
                <a:spcPts val="0"/>
              </a:spcAft>
              <a:buClr>
                <a:schemeClr val="accent1"/>
              </a:buClr>
              <a:buSzPts val="1400"/>
              <a:buChar char="•"/>
              <a:defRPr>
                <a:solidFill>
                  <a:schemeClr val="accent1"/>
                </a:solidFill>
              </a:defRPr>
            </a:lvl4pPr>
            <a:lvl5pPr indent="-228600" lvl="4" marL="2286000" rtl="0" algn="ctr">
              <a:lnSpc>
                <a:spcPct val="100000"/>
              </a:lnSpc>
              <a:spcBef>
                <a:spcPts val="600"/>
              </a:spcBef>
              <a:spcAft>
                <a:spcPts val="0"/>
              </a:spcAft>
              <a:buClr>
                <a:schemeClr val="accent1"/>
              </a:buClr>
              <a:buSzPts val="1400"/>
              <a:buNone/>
              <a:defRPr b="1">
                <a:solidFill>
                  <a:schemeClr val="accent1"/>
                </a:solidFill>
              </a:defRPr>
            </a:lvl5pPr>
            <a:lvl6pPr indent="-336550" lvl="5" marL="2743200" rtl="0" algn="ctr">
              <a:spcBef>
                <a:spcPts val="600"/>
              </a:spcBef>
              <a:spcAft>
                <a:spcPts val="0"/>
              </a:spcAft>
              <a:buClr>
                <a:schemeClr val="accent1"/>
              </a:buClr>
              <a:buSzPts val="1700"/>
              <a:buChar char="•"/>
              <a:defRPr sz="1900">
                <a:solidFill>
                  <a:schemeClr val="accent1"/>
                </a:solidFill>
              </a:defRPr>
            </a:lvl6pPr>
            <a:lvl7pPr indent="-336550" lvl="6" marL="3200400" rtl="0" algn="ctr">
              <a:spcBef>
                <a:spcPts val="360"/>
              </a:spcBef>
              <a:spcAft>
                <a:spcPts val="0"/>
              </a:spcAft>
              <a:buClr>
                <a:schemeClr val="accent1"/>
              </a:buClr>
              <a:buSzPts val="1700"/>
              <a:buChar char="•"/>
              <a:defRPr sz="1900">
                <a:solidFill>
                  <a:schemeClr val="accent1"/>
                </a:solidFill>
              </a:defRPr>
            </a:lvl7pPr>
            <a:lvl8pPr indent="-336550" lvl="7" marL="3657600" rtl="0" algn="ctr">
              <a:spcBef>
                <a:spcPts val="360"/>
              </a:spcBef>
              <a:spcAft>
                <a:spcPts val="0"/>
              </a:spcAft>
              <a:buClr>
                <a:schemeClr val="accent1"/>
              </a:buClr>
              <a:buSzPts val="1700"/>
              <a:buChar char="•"/>
              <a:defRPr sz="1900">
                <a:solidFill>
                  <a:schemeClr val="accent1"/>
                </a:solidFill>
              </a:defRPr>
            </a:lvl8pPr>
            <a:lvl9pPr indent="-336550" lvl="8" marL="4114800" rtl="0" algn="ctr">
              <a:spcBef>
                <a:spcPts val="360"/>
              </a:spcBef>
              <a:spcAft>
                <a:spcPts val="0"/>
              </a:spcAft>
              <a:buClr>
                <a:schemeClr val="accent1"/>
              </a:buClr>
              <a:buSzPts val="1700"/>
              <a:buChar char="•"/>
              <a:defRPr sz="1900">
                <a:solidFill>
                  <a:schemeClr val="accent1"/>
                </a:solidFill>
              </a:defRPr>
            </a:lvl9pPr>
          </a:lstStyle>
          <a:p/>
        </p:txBody>
      </p:sp>
      <p:sp>
        <p:nvSpPr>
          <p:cNvPr id="261" name="Google Shape;261;p16"/>
          <p:cNvSpPr txBox="1"/>
          <p:nvPr>
            <p:ph idx="4" type="body"/>
          </p:nvPr>
        </p:nvSpPr>
        <p:spPr>
          <a:xfrm>
            <a:off x="8455350" y="1966325"/>
            <a:ext cx="2799300" cy="3414600"/>
          </a:xfrm>
          <a:prstGeom prst="rect">
            <a:avLst/>
          </a:prstGeom>
          <a:noFill/>
          <a:ln>
            <a:noFill/>
          </a:ln>
        </p:spPr>
        <p:txBody>
          <a:bodyPr anchorCtr="0" anchor="t" bIns="0" lIns="0" spcFirstLastPara="1" rIns="0" wrap="square" tIns="0">
            <a:noAutofit/>
          </a:bodyPr>
          <a:lstStyle>
            <a:lvl1pPr indent="-355600" lvl="0" marL="457200" rtl="0" algn="ctr">
              <a:lnSpc>
                <a:spcPct val="100000"/>
              </a:lnSpc>
              <a:spcBef>
                <a:spcPts val="1100"/>
              </a:spcBef>
              <a:spcAft>
                <a:spcPts val="0"/>
              </a:spcAft>
              <a:buSzPts val="2000"/>
              <a:buChar char="●"/>
              <a:defRPr b="1"/>
            </a:lvl1pPr>
            <a:lvl2pPr indent="-342900" lvl="1" marL="914400" rtl="0" algn="ctr">
              <a:lnSpc>
                <a:spcPct val="100000"/>
              </a:lnSpc>
              <a:spcBef>
                <a:spcPts val="300"/>
              </a:spcBef>
              <a:spcAft>
                <a:spcPts val="0"/>
              </a:spcAft>
              <a:buClr>
                <a:schemeClr val="accent1"/>
              </a:buClr>
              <a:buSzPts val="1800"/>
              <a:buChar char="•"/>
              <a:defRPr>
                <a:solidFill>
                  <a:schemeClr val="accent1"/>
                </a:solidFill>
              </a:defRPr>
            </a:lvl2pPr>
            <a:lvl3pPr indent="-330200" lvl="2" marL="1371600" rtl="0" algn="ctr">
              <a:lnSpc>
                <a:spcPct val="100000"/>
              </a:lnSpc>
              <a:spcBef>
                <a:spcPts val="600"/>
              </a:spcBef>
              <a:spcAft>
                <a:spcPts val="0"/>
              </a:spcAft>
              <a:buClr>
                <a:schemeClr val="accent1"/>
              </a:buClr>
              <a:buSzPts val="1600"/>
              <a:buChar char="•"/>
              <a:defRPr>
                <a:solidFill>
                  <a:schemeClr val="accent1"/>
                </a:solidFill>
              </a:defRPr>
            </a:lvl3pPr>
            <a:lvl4pPr indent="-317500" lvl="3" marL="1828800" rtl="0" algn="ctr">
              <a:lnSpc>
                <a:spcPct val="100000"/>
              </a:lnSpc>
              <a:spcBef>
                <a:spcPts val="600"/>
              </a:spcBef>
              <a:spcAft>
                <a:spcPts val="0"/>
              </a:spcAft>
              <a:buClr>
                <a:schemeClr val="accent1"/>
              </a:buClr>
              <a:buSzPts val="1400"/>
              <a:buChar char="•"/>
              <a:defRPr>
                <a:solidFill>
                  <a:schemeClr val="accent1"/>
                </a:solidFill>
              </a:defRPr>
            </a:lvl4pPr>
            <a:lvl5pPr indent="-228600" lvl="4" marL="2286000" rtl="0" algn="ctr">
              <a:lnSpc>
                <a:spcPct val="100000"/>
              </a:lnSpc>
              <a:spcBef>
                <a:spcPts val="600"/>
              </a:spcBef>
              <a:spcAft>
                <a:spcPts val="0"/>
              </a:spcAft>
              <a:buClr>
                <a:schemeClr val="accent1"/>
              </a:buClr>
              <a:buSzPts val="1400"/>
              <a:buNone/>
              <a:defRPr b="1">
                <a:solidFill>
                  <a:schemeClr val="accent1"/>
                </a:solidFill>
              </a:defRPr>
            </a:lvl5pPr>
            <a:lvl6pPr indent="-336550" lvl="5" marL="2743200" rtl="0" algn="ctr">
              <a:spcBef>
                <a:spcPts val="600"/>
              </a:spcBef>
              <a:spcAft>
                <a:spcPts val="0"/>
              </a:spcAft>
              <a:buClr>
                <a:schemeClr val="accent1"/>
              </a:buClr>
              <a:buSzPts val="1700"/>
              <a:buChar char="•"/>
              <a:defRPr sz="1900">
                <a:solidFill>
                  <a:schemeClr val="accent1"/>
                </a:solidFill>
              </a:defRPr>
            </a:lvl6pPr>
            <a:lvl7pPr indent="-336550" lvl="6" marL="3200400" rtl="0" algn="ctr">
              <a:spcBef>
                <a:spcPts val="360"/>
              </a:spcBef>
              <a:spcAft>
                <a:spcPts val="0"/>
              </a:spcAft>
              <a:buClr>
                <a:schemeClr val="accent1"/>
              </a:buClr>
              <a:buSzPts val="1700"/>
              <a:buChar char="•"/>
              <a:defRPr sz="1900">
                <a:solidFill>
                  <a:schemeClr val="accent1"/>
                </a:solidFill>
              </a:defRPr>
            </a:lvl7pPr>
            <a:lvl8pPr indent="-336550" lvl="7" marL="3657600" rtl="0" algn="ctr">
              <a:spcBef>
                <a:spcPts val="360"/>
              </a:spcBef>
              <a:spcAft>
                <a:spcPts val="0"/>
              </a:spcAft>
              <a:buClr>
                <a:schemeClr val="accent1"/>
              </a:buClr>
              <a:buSzPts val="1700"/>
              <a:buChar char="•"/>
              <a:defRPr sz="1900">
                <a:solidFill>
                  <a:schemeClr val="accent1"/>
                </a:solidFill>
              </a:defRPr>
            </a:lvl8pPr>
            <a:lvl9pPr indent="-336550" lvl="8" marL="4114800" rtl="0" algn="ctr">
              <a:spcBef>
                <a:spcPts val="360"/>
              </a:spcBef>
              <a:spcAft>
                <a:spcPts val="0"/>
              </a:spcAft>
              <a:buClr>
                <a:schemeClr val="accent1"/>
              </a:buClr>
              <a:buSzPts val="1700"/>
              <a:buChar char="•"/>
              <a:defRPr sz="1900">
                <a:solidFill>
                  <a:schemeClr val="accent1"/>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1 - Small Card - Right">
  <p:cSld name="Basic_1_1">
    <p:bg>
      <p:bgPr>
        <a:solidFill>
          <a:schemeClr val="lt1"/>
        </a:solidFill>
      </p:bgPr>
    </p:bg>
    <p:spTree>
      <p:nvGrpSpPr>
        <p:cNvPr id="262" name="Shape 262"/>
        <p:cNvGrpSpPr/>
        <p:nvPr/>
      </p:nvGrpSpPr>
      <p:grpSpPr>
        <a:xfrm>
          <a:off x="0" y="0"/>
          <a:ext cx="0" cy="0"/>
          <a:chOff x="0" y="0"/>
          <a:chExt cx="0" cy="0"/>
        </a:xfrm>
      </p:grpSpPr>
      <p:pic>
        <p:nvPicPr>
          <p:cNvPr descr="pasted-image.pdf" id="263" name="Google Shape;263;p17"/>
          <p:cNvPicPr preferRelativeResize="0"/>
          <p:nvPr/>
        </p:nvPicPr>
        <p:blipFill rotWithShape="1">
          <a:blip r:embed="rId2">
            <a:alphaModFix/>
          </a:blip>
          <a:srcRect b="0" l="0" r="0" t="0"/>
          <a:stretch/>
        </p:blipFill>
        <p:spPr>
          <a:xfrm>
            <a:off x="11030573" y="565460"/>
            <a:ext cx="635734" cy="445095"/>
          </a:xfrm>
          <a:prstGeom prst="rect">
            <a:avLst/>
          </a:prstGeom>
          <a:noFill/>
          <a:ln>
            <a:noFill/>
          </a:ln>
        </p:spPr>
      </p:pic>
      <p:sp>
        <p:nvSpPr>
          <p:cNvPr id="264" name="Google Shape;264;p17"/>
          <p:cNvSpPr txBox="1"/>
          <p:nvPr>
            <p:ph idx="1" type="body"/>
          </p:nvPr>
        </p:nvSpPr>
        <p:spPr>
          <a:xfrm>
            <a:off x="571500" y="1661525"/>
            <a:ext cx="5363100" cy="4940400"/>
          </a:xfrm>
          <a:prstGeom prst="rect">
            <a:avLst/>
          </a:prstGeom>
          <a:noFill/>
          <a:ln>
            <a:noFill/>
          </a:ln>
        </p:spPr>
        <p:txBody>
          <a:bodyPr anchorCtr="0" anchor="t" bIns="0" lIns="0" spcFirstLastPara="1" rIns="0" wrap="square" tIns="0">
            <a:noAutofit/>
          </a:bodyPr>
          <a:lstStyle>
            <a:lvl1pPr indent="-355600" lvl="0" marL="457200" rtl="0" algn="l">
              <a:lnSpc>
                <a:spcPct val="100000"/>
              </a:lnSpc>
              <a:spcBef>
                <a:spcPts val="1100"/>
              </a:spcBef>
              <a:spcAft>
                <a:spcPts val="0"/>
              </a:spcAft>
              <a:buSzPts val="2000"/>
              <a:buChar char="●"/>
              <a:defRPr/>
            </a:lvl1pPr>
            <a:lvl2pPr indent="-342900" lvl="1" marL="914400" rtl="0" algn="l">
              <a:lnSpc>
                <a:spcPct val="100000"/>
              </a:lnSpc>
              <a:spcBef>
                <a:spcPts val="300"/>
              </a:spcBef>
              <a:spcAft>
                <a:spcPts val="0"/>
              </a:spcAft>
              <a:buClr>
                <a:schemeClr val="accent1"/>
              </a:buClr>
              <a:buSzPts val="1800"/>
              <a:buChar char="•"/>
              <a:defRPr>
                <a:solidFill>
                  <a:schemeClr val="accent1"/>
                </a:solidFill>
              </a:defRPr>
            </a:lvl2pPr>
            <a:lvl3pPr indent="-330200" lvl="2" marL="1371600" rtl="0" algn="l">
              <a:lnSpc>
                <a:spcPct val="100000"/>
              </a:lnSpc>
              <a:spcBef>
                <a:spcPts val="600"/>
              </a:spcBef>
              <a:spcAft>
                <a:spcPts val="0"/>
              </a:spcAft>
              <a:buClr>
                <a:schemeClr val="accent1"/>
              </a:buClr>
              <a:buSzPts val="1600"/>
              <a:buChar char="•"/>
              <a:defRPr>
                <a:solidFill>
                  <a:schemeClr val="accent1"/>
                </a:solidFill>
              </a:defRPr>
            </a:lvl3pPr>
            <a:lvl4pPr indent="-317500" lvl="3" marL="1828800" rtl="0" algn="l">
              <a:lnSpc>
                <a:spcPct val="100000"/>
              </a:lnSpc>
              <a:spcBef>
                <a:spcPts val="600"/>
              </a:spcBef>
              <a:spcAft>
                <a:spcPts val="0"/>
              </a:spcAft>
              <a:buClr>
                <a:schemeClr val="accent1"/>
              </a:buClr>
              <a:buSzPts val="1400"/>
              <a:buChar char="•"/>
              <a:defRPr>
                <a:solidFill>
                  <a:schemeClr val="accent1"/>
                </a:solidFill>
              </a:defRPr>
            </a:lvl4pPr>
            <a:lvl5pPr indent="-228600" lvl="4" marL="2286000" rtl="0" algn="l">
              <a:lnSpc>
                <a:spcPct val="100000"/>
              </a:lnSpc>
              <a:spcBef>
                <a:spcPts val="600"/>
              </a:spcBef>
              <a:spcAft>
                <a:spcPts val="0"/>
              </a:spcAft>
              <a:buClr>
                <a:schemeClr val="accent1"/>
              </a:buClr>
              <a:buSzPts val="1400"/>
              <a:buNone/>
              <a:defRPr b="1">
                <a:solidFill>
                  <a:schemeClr val="accent1"/>
                </a:solidFill>
              </a:defRPr>
            </a:lvl5pPr>
            <a:lvl6pPr indent="-336550" lvl="5" marL="2743200" rtl="0" algn="l">
              <a:spcBef>
                <a:spcPts val="600"/>
              </a:spcBef>
              <a:spcAft>
                <a:spcPts val="0"/>
              </a:spcAft>
              <a:buClr>
                <a:schemeClr val="accent1"/>
              </a:buClr>
              <a:buSzPts val="1700"/>
              <a:buChar char="•"/>
              <a:defRPr sz="1900">
                <a:solidFill>
                  <a:schemeClr val="accent1"/>
                </a:solidFill>
              </a:defRPr>
            </a:lvl6pPr>
            <a:lvl7pPr indent="-336550" lvl="6" marL="3200400" rtl="0" algn="l">
              <a:spcBef>
                <a:spcPts val="360"/>
              </a:spcBef>
              <a:spcAft>
                <a:spcPts val="0"/>
              </a:spcAft>
              <a:buClr>
                <a:schemeClr val="accent1"/>
              </a:buClr>
              <a:buSzPts val="1700"/>
              <a:buChar char="•"/>
              <a:defRPr sz="1900">
                <a:solidFill>
                  <a:schemeClr val="accent1"/>
                </a:solidFill>
              </a:defRPr>
            </a:lvl7pPr>
            <a:lvl8pPr indent="-336550" lvl="7" marL="3657600" rtl="0" algn="l">
              <a:spcBef>
                <a:spcPts val="360"/>
              </a:spcBef>
              <a:spcAft>
                <a:spcPts val="0"/>
              </a:spcAft>
              <a:buClr>
                <a:schemeClr val="accent1"/>
              </a:buClr>
              <a:buSzPts val="1700"/>
              <a:buChar char="•"/>
              <a:defRPr sz="1900">
                <a:solidFill>
                  <a:schemeClr val="accent1"/>
                </a:solidFill>
              </a:defRPr>
            </a:lvl8pPr>
            <a:lvl9pPr indent="-336550" lvl="8" marL="4114800" rtl="0" algn="l">
              <a:spcBef>
                <a:spcPts val="360"/>
              </a:spcBef>
              <a:spcAft>
                <a:spcPts val="0"/>
              </a:spcAft>
              <a:buClr>
                <a:schemeClr val="accent1"/>
              </a:buClr>
              <a:buSzPts val="1700"/>
              <a:buChar char="•"/>
              <a:defRPr sz="1900">
                <a:solidFill>
                  <a:schemeClr val="accent1"/>
                </a:solidFill>
              </a:defRPr>
            </a:lvl9pPr>
          </a:lstStyle>
          <a:p/>
        </p:txBody>
      </p:sp>
      <p:sp>
        <p:nvSpPr>
          <p:cNvPr id="265" name="Google Shape;265;p17"/>
          <p:cNvSpPr txBox="1"/>
          <p:nvPr>
            <p:ph idx="2" type="subTitle"/>
          </p:nvPr>
        </p:nvSpPr>
        <p:spPr>
          <a:xfrm>
            <a:off x="576075" y="1123425"/>
            <a:ext cx="6300300" cy="572400"/>
          </a:xfrm>
          <a:prstGeom prst="rect">
            <a:avLst/>
          </a:prstGeom>
        </p:spPr>
        <p:txBody>
          <a:bodyPr anchorCtr="0" anchor="t" bIns="0" lIns="0" spcFirstLastPara="1" rIns="0" wrap="square" tIns="0">
            <a:noAutofit/>
          </a:bodyPr>
          <a:lstStyle>
            <a:lvl1pPr lvl="0" rtl="0">
              <a:spcBef>
                <a:spcPts val="0"/>
              </a:spcBef>
              <a:spcAft>
                <a:spcPts val="0"/>
              </a:spcAft>
              <a:buClr>
                <a:schemeClr val="accent1"/>
              </a:buClr>
              <a:buSzPts val="2000"/>
              <a:buNone/>
              <a:defRPr>
                <a:solidFill>
                  <a:schemeClr val="accent1"/>
                </a:solidFill>
              </a:defRPr>
            </a:lvl1pPr>
            <a:lvl2pPr lvl="1" rtl="0">
              <a:spcBef>
                <a:spcPts val="0"/>
              </a:spcBef>
              <a:spcAft>
                <a:spcPts val="0"/>
              </a:spcAft>
              <a:buSzPts val="1800"/>
              <a:buNone/>
              <a:defRPr/>
            </a:lvl2pPr>
            <a:lvl3pPr lvl="2" rtl="0">
              <a:spcBef>
                <a:spcPts val="0"/>
              </a:spcBef>
              <a:spcAft>
                <a:spcPts val="0"/>
              </a:spcAft>
              <a:buSzPts val="16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266" name="Google Shape;266;p17"/>
          <p:cNvSpPr/>
          <p:nvPr/>
        </p:nvSpPr>
        <p:spPr>
          <a:xfrm>
            <a:off x="11392975" y="4452325"/>
            <a:ext cx="439800" cy="439800"/>
          </a:xfrm>
          <a:prstGeom prst="ellipse">
            <a:avLst/>
          </a:prstGeom>
          <a:solidFill>
            <a:srgbClr val="FF78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nvGrpSpPr>
          <p:cNvPr id="267" name="Google Shape;267;p17"/>
          <p:cNvGrpSpPr/>
          <p:nvPr/>
        </p:nvGrpSpPr>
        <p:grpSpPr>
          <a:xfrm>
            <a:off x="6600426" y="4685059"/>
            <a:ext cx="1467452" cy="1617637"/>
            <a:chOff x="5738385" y="3695700"/>
            <a:chExt cx="2275825" cy="2508742"/>
          </a:xfrm>
        </p:grpSpPr>
        <p:pic>
          <p:nvPicPr>
            <p:cNvPr id="268" name="Google Shape;268;p17"/>
            <p:cNvPicPr preferRelativeResize="0"/>
            <p:nvPr/>
          </p:nvPicPr>
          <p:blipFill rotWithShape="1">
            <a:blip r:embed="rId3">
              <a:alphaModFix/>
            </a:blip>
            <a:srcRect b="0" l="0" r="0" t="0"/>
            <a:stretch/>
          </p:blipFill>
          <p:spPr>
            <a:xfrm flipH="1">
              <a:off x="5738385" y="3695700"/>
              <a:ext cx="2275825" cy="2508249"/>
            </a:xfrm>
            <a:prstGeom prst="rect">
              <a:avLst/>
            </a:prstGeom>
            <a:noFill/>
            <a:ln>
              <a:noFill/>
            </a:ln>
          </p:spPr>
        </p:pic>
        <p:pic>
          <p:nvPicPr>
            <p:cNvPr id="269" name="Google Shape;269;p17"/>
            <p:cNvPicPr preferRelativeResize="0"/>
            <p:nvPr/>
          </p:nvPicPr>
          <p:blipFill>
            <a:blip r:embed="rId4">
              <a:alphaModFix/>
            </a:blip>
            <a:stretch>
              <a:fillRect/>
            </a:stretch>
          </p:blipFill>
          <p:spPr>
            <a:xfrm>
              <a:off x="6274850" y="6082043"/>
              <a:ext cx="337908" cy="122400"/>
            </a:xfrm>
            <a:prstGeom prst="rect">
              <a:avLst/>
            </a:prstGeom>
            <a:noFill/>
            <a:ln>
              <a:noFill/>
            </a:ln>
          </p:spPr>
        </p:pic>
      </p:grpSp>
      <p:grpSp>
        <p:nvGrpSpPr>
          <p:cNvPr id="270" name="Google Shape;270;p17"/>
          <p:cNvGrpSpPr/>
          <p:nvPr/>
        </p:nvGrpSpPr>
        <p:grpSpPr>
          <a:xfrm>
            <a:off x="6957423" y="828704"/>
            <a:ext cx="1229050" cy="1110780"/>
            <a:chOff x="6704418" y="855726"/>
            <a:chExt cx="1589152" cy="1436230"/>
          </a:xfrm>
        </p:grpSpPr>
        <p:pic>
          <p:nvPicPr>
            <p:cNvPr id="271" name="Google Shape;271;p17"/>
            <p:cNvPicPr preferRelativeResize="0"/>
            <p:nvPr/>
          </p:nvPicPr>
          <p:blipFill>
            <a:blip r:embed="rId5">
              <a:alphaModFix/>
            </a:blip>
            <a:stretch>
              <a:fillRect/>
            </a:stretch>
          </p:blipFill>
          <p:spPr>
            <a:xfrm rot="-3105237">
              <a:off x="7190326" y="805401"/>
              <a:ext cx="617335" cy="1536881"/>
            </a:xfrm>
            <a:prstGeom prst="rect">
              <a:avLst/>
            </a:prstGeom>
            <a:noFill/>
            <a:ln>
              <a:noFill/>
            </a:ln>
          </p:spPr>
        </p:pic>
        <p:pic>
          <p:nvPicPr>
            <p:cNvPr id="272" name="Google Shape;272;p17"/>
            <p:cNvPicPr preferRelativeResize="0"/>
            <p:nvPr/>
          </p:nvPicPr>
          <p:blipFill rotWithShape="1">
            <a:blip r:embed="rId6">
              <a:alphaModFix/>
            </a:blip>
            <a:srcRect b="19315" l="0" r="22976" t="0"/>
            <a:stretch/>
          </p:blipFill>
          <p:spPr>
            <a:xfrm flipH="1" rot="-5399967">
              <a:off x="6861013" y="1605233"/>
              <a:ext cx="523150" cy="836324"/>
            </a:xfrm>
            <a:prstGeom prst="rect">
              <a:avLst/>
            </a:prstGeom>
            <a:noFill/>
            <a:ln>
              <a:noFill/>
            </a:ln>
          </p:spPr>
        </p:pic>
      </p:grpSp>
      <p:pic>
        <p:nvPicPr>
          <p:cNvPr id="273" name="Google Shape;273;p17"/>
          <p:cNvPicPr preferRelativeResize="0"/>
          <p:nvPr/>
        </p:nvPicPr>
        <p:blipFill>
          <a:blip r:embed="rId7">
            <a:alphaModFix/>
          </a:blip>
          <a:stretch>
            <a:fillRect/>
          </a:stretch>
        </p:blipFill>
        <p:spPr>
          <a:xfrm>
            <a:off x="6642104" y="5786067"/>
            <a:ext cx="1105565" cy="439925"/>
          </a:xfrm>
          <a:prstGeom prst="rect">
            <a:avLst/>
          </a:prstGeom>
          <a:noFill/>
          <a:ln>
            <a:noFill/>
          </a:ln>
        </p:spPr>
      </p:pic>
      <p:sp>
        <p:nvSpPr>
          <p:cNvPr id="274" name="Google Shape;274;p17"/>
          <p:cNvSpPr/>
          <p:nvPr/>
        </p:nvSpPr>
        <p:spPr>
          <a:xfrm>
            <a:off x="7467600" y="1419225"/>
            <a:ext cx="4129200" cy="4752000"/>
          </a:xfrm>
          <a:prstGeom prst="roundRect">
            <a:avLst>
              <a:gd fmla="val 3650" name="adj"/>
            </a:avLst>
          </a:prstGeom>
          <a:solidFill>
            <a:srgbClr val="FFFFFF"/>
          </a:solidFill>
          <a:ln>
            <a:noFill/>
          </a:ln>
          <a:effectLst>
            <a:outerShdw blurRad="304800" rotWithShape="0" algn="tl" dir="2940000" dist="114300">
              <a:srgbClr val="000000">
                <a:alpha val="1686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Salesforce Sans"/>
                <a:ea typeface="Salesforce Sans"/>
                <a:cs typeface="Salesforce Sans"/>
                <a:sym typeface="Salesforce Sans"/>
              </a:rPr>
              <a:t>z</a:t>
            </a:r>
            <a:endParaRPr/>
          </a:p>
        </p:txBody>
      </p:sp>
      <p:pic>
        <p:nvPicPr>
          <p:cNvPr id="275" name="Google Shape;275;p17"/>
          <p:cNvPicPr preferRelativeResize="0"/>
          <p:nvPr/>
        </p:nvPicPr>
        <p:blipFill>
          <a:blip r:embed="rId8">
            <a:alphaModFix/>
          </a:blip>
          <a:stretch>
            <a:fillRect/>
          </a:stretch>
        </p:blipFill>
        <p:spPr>
          <a:xfrm flipH="1">
            <a:off x="6359750" y="6046951"/>
            <a:ext cx="1337900" cy="324425"/>
          </a:xfrm>
          <a:prstGeom prst="rect">
            <a:avLst/>
          </a:prstGeom>
          <a:noFill/>
          <a:ln>
            <a:noFill/>
          </a:ln>
        </p:spPr>
      </p:pic>
      <p:grpSp>
        <p:nvGrpSpPr>
          <p:cNvPr id="276" name="Google Shape;276;p17"/>
          <p:cNvGrpSpPr/>
          <p:nvPr/>
        </p:nvGrpSpPr>
        <p:grpSpPr>
          <a:xfrm>
            <a:off x="7134537" y="5969461"/>
            <a:ext cx="1459736" cy="401908"/>
            <a:chOff x="4858194" y="2505074"/>
            <a:chExt cx="1459736" cy="401908"/>
          </a:xfrm>
        </p:grpSpPr>
        <p:pic>
          <p:nvPicPr>
            <p:cNvPr id="277" name="Google Shape;277;p17"/>
            <p:cNvPicPr preferRelativeResize="0"/>
            <p:nvPr/>
          </p:nvPicPr>
          <p:blipFill rotWithShape="1">
            <a:blip r:embed="rId9">
              <a:alphaModFix/>
            </a:blip>
            <a:srcRect b="10616" l="17659" r="3326" t="9683"/>
            <a:stretch/>
          </p:blipFill>
          <p:spPr>
            <a:xfrm>
              <a:off x="5446274" y="2560263"/>
              <a:ext cx="871656" cy="346719"/>
            </a:xfrm>
            <a:prstGeom prst="rect">
              <a:avLst/>
            </a:prstGeom>
            <a:noFill/>
            <a:ln>
              <a:noFill/>
            </a:ln>
          </p:spPr>
        </p:pic>
        <p:pic>
          <p:nvPicPr>
            <p:cNvPr id="278" name="Google Shape;278;p17"/>
            <p:cNvPicPr preferRelativeResize="0"/>
            <p:nvPr/>
          </p:nvPicPr>
          <p:blipFill rotWithShape="1">
            <a:blip r:embed="rId10">
              <a:alphaModFix/>
            </a:blip>
            <a:srcRect b="7944" l="0" r="0" t="0"/>
            <a:stretch/>
          </p:blipFill>
          <p:spPr>
            <a:xfrm>
              <a:off x="4858194" y="2505074"/>
              <a:ext cx="885626" cy="401908"/>
            </a:xfrm>
            <a:prstGeom prst="rect">
              <a:avLst/>
            </a:prstGeom>
            <a:noFill/>
            <a:ln>
              <a:noFill/>
            </a:ln>
          </p:spPr>
        </p:pic>
      </p:grpSp>
      <p:pic>
        <p:nvPicPr>
          <p:cNvPr id="279" name="Google Shape;279;p17"/>
          <p:cNvPicPr preferRelativeResize="0"/>
          <p:nvPr/>
        </p:nvPicPr>
        <p:blipFill rotWithShape="1">
          <a:blip r:embed="rId10">
            <a:alphaModFix/>
          </a:blip>
          <a:srcRect b="7944" l="0" r="0" t="0"/>
          <a:stretch/>
        </p:blipFill>
        <p:spPr>
          <a:xfrm rot="-233807">
            <a:off x="6761962" y="6028362"/>
            <a:ext cx="223364" cy="101363"/>
          </a:xfrm>
          <a:prstGeom prst="rect">
            <a:avLst/>
          </a:prstGeom>
          <a:noFill/>
          <a:ln>
            <a:noFill/>
          </a:ln>
        </p:spPr>
      </p:pic>
      <p:sp>
        <p:nvSpPr>
          <p:cNvPr id="280" name="Google Shape;280;p17"/>
          <p:cNvSpPr txBox="1"/>
          <p:nvPr>
            <p:ph type="title"/>
          </p:nvPr>
        </p:nvSpPr>
        <p:spPr>
          <a:xfrm>
            <a:off x="571500" y="63500"/>
            <a:ext cx="100812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3200"/>
              <a:buNone/>
              <a:defRPr/>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81" name="Google Shape;281;p17"/>
          <p:cNvSpPr txBox="1"/>
          <p:nvPr>
            <p:ph idx="3" type="body"/>
          </p:nvPr>
        </p:nvSpPr>
        <p:spPr>
          <a:xfrm>
            <a:off x="7769750" y="1323848"/>
            <a:ext cx="3640500" cy="4263300"/>
          </a:xfrm>
          <a:prstGeom prst="rect">
            <a:avLst/>
          </a:prstGeom>
          <a:noFill/>
          <a:ln>
            <a:noFill/>
          </a:ln>
        </p:spPr>
        <p:txBody>
          <a:bodyPr anchorCtr="0" anchor="ctr" bIns="0" lIns="0" spcFirstLastPara="1" rIns="0" wrap="square" tIns="0">
            <a:noAutofit/>
          </a:bodyPr>
          <a:lstStyle>
            <a:lvl1pPr indent="-355600" lvl="0" marL="457200" rtl="0" algn="l">
              <a:lnSpc>
                <a:spcPct val="100000"/>
              </a:lnSpc>
              <a:spcBef>
                <a:spcPts val="1100"/>
              </a:spcBef>
              <a:spcAft>
                <a:spcPts val="0"/>
              </a:spcAft>
              <a:buSzPts val="2000"/>
              <a:buChar char="●"/>
              <a:defRPr b="1"/>
            </a:lvl1pPr>
            <a:lvl2pPr indent="-342900" lvl="1" marL="914400" rtl="0" algn="l">
              <a:lnSpc>
                <a:spcPct val="100000"/>
              </a:lnSpc>
              <a:spcBef>
                <a:spcPts val="300"/>
              </a:spcBef>
              <a:spcAft>
                <a:spcPts val="0"/>
              </a:spcAft>
              <a:buClr>
                <a:schemeClr val="accent1"/>
              </a:buClr>
              <a:buSzPts val="1800"/>
              <a:buChar char="•"/>
              <a:defRPr>
                <a:solidFill>
                  <a:schemeClr val="accent1"/>
                </a:solidFill>
              </a:defRPr>
            </a:lvl2pPr>
            <a:lvl3pPr indent="-330200" lvl="2" marL="1371600" rtl="0" algn="l">
              <a:lnSpc>
                <a:spcPct val="100000"/>
              </a:lnSpc>
              <a:spcBef>
                <a:spcPts val="600"/>
              </a:spcBef>
              <a:spcAft>
                <a:spcPts val="0"/>
              </a:spcAft>
              <a:buClr>
                <a:schemeClr val="accent1"/>
              </a:buClr>
              <a:buSzPts val="1600"/>
              <a:buChar char="•"/>
              <a:defRPr>
                <a:solidFill>
                  <a:schemeClr val="accent1"/>
                </a:solidFill>
              </a:defRPr>
            </a:lvl3pPr>
            <a:lvl4pPr indent="-317500" lvl="3" marL="1828800" rtl="0" algn="l">
              <a:lnSpc>
                <a:spcPct val="100000"/>
              </a:lnSpc>
              <a:spcBef>
                <a:spcPts val="600"/>
              </a:spcBef>
              <a:spcAft>
                <a:spcPts val="0"/>
              </a:spcAft>
              <a:buClr>
                <a:schemeClr val="accent1"/>
              </a:buClr>
              <a:buSzPts val="1400"/>
              <a:buChar char="•"/>
              <a:defRPr>
                <a:solidFill>
                  <a:schemeClr val="accent1"/>
                </a:solidFill>
              </a:defRPr>
            </a:lvl4pPr>
            <a:lvl5pPr indent="-228600" lvl="4" marL="2286000" rtl="0" algn="l">
              <a:lnSpc>
                <a:spcPct val="100000"/>
              </a:lnSpc>
              <a:spcBef>
                <a:spcPts val="600"/>
              </a:spcBef>
              <a:spcAft>
                <a:spcPts val="0"/>
              </a:spcAft>
              <a:buClr>
                <a:schemeClr val="accent1"/>
              </a:buClr>
              <a:buSzPts val="1400"/>
              <a:buNone/>
              <a:defRPr b="1">
                <a:solidFill>
                  <a:schemeClr val="accent1"/>
                </a:solidFill>
              </a:defRPr>
            </a:lvl5pPr>
            <a:lvl6pPr indent="-336550" lvl="5" marL="2743200" rtl="0" algn="l">
              <a:spcBef>
                <a:spcPts val="600"/>
              </a:spcBef>
              <a:spcAft>
                <a:spcPts val="0"/>
              </a:spcAft>
              <a:buClr>
                <a:schemeClr val="accent1"/>
              </a:buClr>
              <a:buSzPts val="1700"/>
              <a:buChar char="•"/>
              <a:defRPr sz="1900">
                <a:solidFill>
                  <a:schemeClr val="accent1"/>
                </a:solidFill>
              </a:defRPr>
            </a:lvl6pPr>
            <a:lvl7pPr indent="-336550" lvl="6" marL="3200400" rtl="0" algn="l">
              <a:spcBef>
                <a:spcPts val="360"/>
              </a:spcBef>
              <a:spcAft>
                <a:spcPts val="0"/>
              </a:spcAft>
              <a:buClr>
                <a:schemeClr val="accent1"/>
              </a:buClr>
              <a:buSzPts val="1700"/>
              <a:buChar char="•"/>
              <a:defRPr sz="1900">
                <a:solidFill>
                  <a:schemeClr val="accent1"/>
                </a:solidFill>
              </a:defRPr>
            </a:lvl7pPr>
            <a:lvl8pPr indent="-336550" lvl="7" marL="3657600" rtl="0" algn="l">
              <a:spcBef>
                <a:spcPts val="360"/>
              </a:spcBef>
              <a:spcAft>
                <a:spcPts val="0"/>
              </a:spcAft>
              <a:buClr>
                <a:schemeClr val="accent1"/>
              </a:buClr>
              <a:buSzPts val="1700"/>
              <a:buChar char="•"/>
              <a:defRPr sz="1900">
                <a:solidFill>
                  <a:schemeClr val="accent1"/>
                </a:solidFill>
              </a:defRPr>
            </a:lvl8pPr>
            <a:lvl9pPr indent="-336550" lvl="8" marL="4114800" rtl="0" algn="l">
              <a:spcBef>
                <a:spcPts val="360"/>
              </a:spcBef>
              <a:spcAft>
                <a:spcPts val="0"/>
              </a:spcAft>
              <a:buClr>
                <a:schemeClr val="accent1"/>
              </a:buClr>
              <a:buSzPts val="1700"/>
              <a:buChar char="•"/>
              <a:defRPr sz="1900">
                <a:solidFill>
                  <a:schemeClr val="accent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4 -  Product - 3-Up">
  <p:cSld name="CUSTOM">
    <p:spTree>
      <p:nvGrpSpPr>
        <p:cNvPr id="282" name="Shape 282"/>
        <p:cNvGrpSpPr/>
        <p:nvPr/>
      </p:nvGrpSpPr>
      <p:grpSpPr>
        <a:xfrm>
          <a:off x="0" y="0"/>
          <a:ext cx="0" cy="0"/>
          <a:chOff x="0" y="0"/>
          <a:chExt cx="0" cy="0"/>
        </a:xfrm>
      </p:grpSpPr>
      <p:sp>
        <p:nvSpPr>
          <p:cNvPr id="283" name="Google Shape;283;p18"/>
          <p:cNvSpPr/>
          <p:nvPr/>
        </p:nvSpPr>
        <p:spPr>
          <a:xfrm>
            <a:off x="999450" y="2536388"/>
            <a:ext cx="2666700" cy="2667000"/>
          </a:xfrm>
          <a:prstGeom prst="ellipse">
            <a:avLst/>
          </a:prstGeom>
          <a:solidFill>
            <a:srgbClr val="CFE9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84" name="Google Shape;284;p18"/>
          <p:cNvSpPr/>
          <p:nvPr/>
        </p:nvSpPr>
        <p:spPr>
          <a:xfrm>
            <a:off x="4761063" y="2536388"/>
            <a:ext cx="2666700" cy="2667000"/>
          </a:xfrm>
          <a:prstGeom prst="ellipse">
            <a:avLst/>
          </a:prstGeom>
          <a:solidFill>
            <a:srgbClr val="EEE1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85" name="Google Shape;285;p18"/>
          <p:cNvSpPr/>
          <p:nvPr/>
        </p:nvSpPr>
        <p:spPr>
          <a:xfrm>
            <a:off x="8532225" y="2536388"/>
            <a:ext cx="2666700" cy="2667000"/>
          </a:xfrm>
          <a:prstGeom prst="ellipse">
            <a:avLst/>
          </a:prstGeom>
          <a:solidFill>
            <a:srgbClr val="FFBA90">
              <a:alpha val="3127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286" name="Google Shape;286;p18"/>
          <p:cNvPicPr preferRelativeResize="0"/>
          <p:nvPr/>
        </p:nvPicPr>
        <p:blipFill>
          <a:blip r:embed="rId2">
            <a:alphaModFix/>
          </a:blip>
          <a:stretch>
            <a:fillRect/>
          </a:stretch>
        </p:blipFill>
        <p:spPr>
          <a:xfrm>
            <a:off x="2895624" y="4535625"/>
            <a:ext cx="600051" cy="217351"/>
          </a:xfrm>
          <a:prstGeom prst="rect">
            <a:avLst/>
          </a:prstGeom>
          <a:noFill/>
          <a:ln>
            <a:noFill/>
          </a:ln>
        </p:spPr>
      </p:pic>
      <p:grpSp>
        <p:nvGrpSpPr>
          <p:cNvPr id="287" name="Google Shape;287;p18"/>
          <p:cNvGrpSpPr/>
          <p:nvPr/>
        </p:nvGrpSpPr>
        <p:grpSpPr>
          <a:xfrm>
            <a:off x="6557918" y="4525906"/>
            <a:ext cx="776815" cy="238854"/>
            <a:chOff x="5003744" y="2505074"/>
            <a:chExt cx="1314186" cy="401908"/>
          </a:xfrm>
        </p:grpSpPr>
        <p:pic>
          <p:nvPicPr>
            <p:cNvPr id="288" name="Google Shape;288;p18"/>
            <p:cNvPicPr preferRelativeResize="0"/>
            <p:nvPr/>
          </p:nvPicPr>
          <p:blipFill rotWithShape="1">
            <a:blip r:embed="rId3">
              <a:alphaModFix/>
            </a:blip>
            <a:srcRect b="10616" l="17659" r="3326" t="9683"/>
            <a:stretch/>
          </p:blipFill>
          <p:spPr>
            <a:xfrm>
              <a:off x="5446274" y="2560263"/>
              <a:ext cx="871656" cy="346719"/>
            </a:xfrm>
            <a:prstGeom prst="rect">
              <a:avLst/>
            </a:prstGeom>
            <a:noFill/>
            <a:ln>
              <a:noFill/>
            </a:ln>
          </p:spPr>
        </p:pic>
        <p:pic>
          <p:nvPicPr>
            <p:cNvPr id="289" name="Google Shape;289;p18"/>
            <p:cNvPicPr preferRelativeResize="0"/>
            <p:nvPr/>
          </p:nvPicPr>
          <p:blipFill rotWithShape="1">
            <a:blip r:embed="rId4">
              <a:alphaModFix/>
            </a:blip>
            <a:srcRect b="7944" l="0" r="0" t="0"/>
            <a:stretch/>
          </p:blipFill>
          <p:spPr>
            <a:xfrm>
              <a:off x="5003744" y="2505074"/>
              <a:ext cx="885626" cy="401908"/>
            </a:xfrm>
            <a:prstGeom prst="rect">
              <a:avLst/>
            </a:prstGeom>
            <a:noFill/>
            <a:ln>
              <a:noFill/>
            </a:ln>
          </p:spPr>
        </p:pic>
      </p:grpSp>
      <p:sp>
        <p:nvSpPr>
          <p:cNvPr id="290" name="Google Shape;290;p18"/>
          <p:cNvSpPr/>
          <p:nvPr/>
        </p:nvSpPr>
        <p:spPr>
          <a:xfrm>
            <a:off x="0" y="4743450"/>
            <a:ext cx="12192000" cy="21147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Salesforce Sans"/>
              <a:ea typeface="Salesforce Sans"/>
              <a:cs typeface="Salesforce Sans"/>
              <a:sym typeface="Salesforce Sans"/>
            </a:endParaRPr>
          </a:p>
        </p:txBody>
      </p:sp>
      <p:pic>
        <p:nvPicPr>
          <p:cNvPr id="291" name="Google Shape;291;p18"/>
          <p:cNvPicPr preferRelativeResize="0"/>
          <p:nvPr/>
        </p:nvPicPr>
        <p:blipFill rotWithShape="1">
          <a:blip r:embed="rId5">
            <a:alphaModFix/>
          </a:blip>
          <a:srcRect b="52143" l="0" r="0" t="0"/>
          <a:stretch/>
        </p:blipFill>
        <p:spPr>
          <a:xfrm>
            <a:off x="10256975" y="4450652"/>
            <a:ext cx="817559" cy="296699"/>
          </a:xfrm>
          <a:prstGeom prst="rect">
            <a:avLst/>
          </a:prstGeom>
          <a:noFill/>
          <a:ln>
            <a:noFill/>
          </a:ln>
        </p:spPr>
      </p:pic>
      <p:sp>
        <p:nvSpPr>
          <p:cNvPr id="292" name="Google Shape;292;p18"/>
          <p:cNvSpPr txBox="1"/>
          <p:nvPr>
            <p:ph type="title"/>
          </p:nvPr>
        </p:nvSpPr>
        <p:spPr>
          <a:xfrm>
            <a:off x="571500" y="63500"/>
            <a:ext cx="100812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3200"/>
              <a:buNone/>
              <a:defRPr/>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93" name="Google Shape;293;p18"/>
          <p:cNvSpPr txBox="1"/>
          <p:nvPr>
            <p:ph idx="1" type="subTitle"/>
          </p:nvPr>
        </p:nvSpPr>
        <p:spPr>
          <a:xfrm>
            <a:off x="576075" y="1123425"/>
            <a:ext cx="11036700" cy="572400"/>
          </a:xfrm>
          <a:prstGeom prst="rect">
            <a:avLst/>
          </a:prstGeom>
        </p:spPr>
        <p:txBody>
          <a:bodyPr anchorCtr="0" anchor="t" bIns="0" lIns="0" spcFirstLastPara="1" rIns="0" wrap="square" tIns="0">
            <a:noAutofit/>
          </a:bodyPr>
          <a:lstStyle>
            <a:lvl1pPr lvl="0" rtl="0">
              <a:spcBef>
                <a:spcPts val="0"/>
              </a:spcBef>
              <a:spcAft>
                <a:spcPts val="0"/>
              </a:spcAft>
              <a:buClr>
                <a:schemeClr val="accent1"/>
              </a:buClr>
              <a:buSzPts val="2000"/>
              <a:buNone/>
              <a:defRPr>
                <a:solidFill>
                  <a:schemeClr val="accent1"/>
                </a:solidFill>
              </a:defRPr>
            </a:lvl1pPr>
            <a:lvl2pPr lvl="1" rtl="0">
              <a:spcBef>
                <a:spcPts val="0"/>
              </a:spcBef>
              <a:spcAft>
                <a:spcPts val="0"/>
              </a:spcAft>
              <a:buSzPts val="1800"/>
              <a:buNone/>
              <a:defRPr/>
            </a:lvl2pPr>
            <a:lvl3pPr lvl="2" rtl="0">
              <a:spcBef>
                <a:spcPts val="0"/>
              </a:spcBef>
              <a:spcAft>
                <a:spcPts val="0"/>
              </a:spcAft>
              <a:buSzPts val="16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pic>
        <p:nvPicPr>
          <p:cNvPr descr="pasted-image.pdf" id="294" name="Google Shape;294;p18"/>
          <p:cNvPicPr preferRelativeResize="0"/>
          <p:nvPr/>
        </p:nvPicPr>
        <p:blipFill rotWithShape="1">
          <a:blip r:embed="rId6">
            <a:alphaModFix/>
          </a:blip>
          <a:srcRect b="0" l="0" r="0" t="0"/>
          <a:stretch/>
        </p:blipFill>
        <p:spPr>
          <a:xfrm>
            <a:off x="11030573" y="565460"/>
            <a:ext cx="635734" cy="445095"/>
          </a:xfrm>
          <a:prstGeom prst="rect">
            <a:avLst/>
          </a:prstGeom>
          <a:noFill/>
          <a:ln>
            <a:noFill/>
          </a:ln>
        </p:spPr>
      </p:pic>
      <p:sp>
        <p:nvSpPr>
          <p:cNvPr id="295" name="Google Shape;295;p18"/>
          <p:cNvSpPr txBox="1"/>
          <p:nvPr>
            <p:ph idx="2" type="body"/>
          </p:nvPr>
        </p:nvSpPr>
        <p:spPr>
          <a:xfrm>
            <a:off x="571500" y="5203400"/>
            <a:ext cx="3479400" cy="1398300"/>
          </a:xfrm>
          <a:prstGeom prst="rect">
            <a:avLst/>
          </a:prstGeom>
          <a:noFill/>
          <a:ln>
            <a:noFill/>
          </a:ln>
        </p:spPr>
        <p:txBody>
          <a:bodyPr anchorCtr="0" anchor="t" bIns="0" lIns="0" spcFirstLastPara="1" rIns="0" wrap="square" tIns="0">
            <a:noAutofit/>
          </a:bodyPr>
          <a:lstStyle>
            <a:lvl1pPr indent="-342900" lvl="0" marL="457200" rtl="0" algn="ctr">
              <a:lnSpc>
                <a:spcPct val="100000"/>
              </a:lnSpc>
              <a:spcBef>
                <a:spcPts val="0"/>
              </a:spcBef>
              <a:spcAft>
                <a:spcPts val="0"/>
              </a:spcAft>
              <a:buSzPts val="1800"/>
              <a:buChar char="●"/>
              <a:defRPr sz="1800"/>
            </a:lvl1pPr>
            <a:lvl2pPr indent="-317500" lvl="1" marL="914400" rtl="0" algn="ctr">
              <a:lnSpc>
                <a:spcPct val="100000"/>
              </a:lnSpc>
              <a:spcBef>
                <a:spcPts val="1200"/>
              </a:spcBef>
              <a:spcAft>
                <a:spcPts val="0"/>
              </a:spcAft>
              <a:buClr>
                <a:schemeClr val="accent1"/>
              </a:buClr>
              <a:buSzPts val="1400"/>
              <a:buChar char="​"/>
              <a:defRPr sz="1400">
                <a:solidFill>
                  <a:schemeClr val="accent1"/>
                </a:solidFill>
              </a:defRPr>
            </a:lvl2pPr>
            <a:lvl3pPr indent="-317500" lvl="2" marL="1371600" rtl="0" algn="ctr">
              <a:lnSpc>
                <a:spcPct val="100000"/>
              </a:lnSpc>
              <a:spcBef>
                <a:spcPts val="600"/>
              </a:spcBef>
              <a:spcAft>
                <a:spcPts val="0"/>
              </a:spcAft>
              <a:buClr>
                <a:schemeClr val="accent1"/>
              </a:buClr>
              <a:buSzPts val="1400"/>
              <a:buChar char="​"/>
              <a:defRPr sz="1400">
                <a:solidFill>
                  <a:schemeClr val="accent1"/>
                </a:solidFill>
              </a:defRPr>
            </a:lvl3pPr>
            <a:lvl4pPr indent="-317500" lvl="3" marL="1828800" rtl="0" algn="ctr">
              <a:lnSpc>
                <a:spcPct val="100000"/>
              </a:lnSpc>
              <a:spcBef>
                <a:spcPts val="600"/>
              </a:spcBef>
              <a:spcAft>
                <a:spcPts val="0"/>
              </a:spcAft>
              <a:buClr>
                <a:schemeClr val="accent1"/>
              </a:buClr>
              <a:buSzPts val="1400"/>
              <a:buChar char="​"/>
              <a:defRPr>
                <a:solidFill>
                  <a:schemeClr val="accent1"/>
                </a:solidFill>
              </a:defRPr>
            </a:lvl4pPr>
            <a:lvl5pPr indent="-228600" lvl="4" marL="2286000" rtl="0" algn="ctr">
              <a:lnSpc>
                <a:spcPct val="100000"/>
              </a:lnSpc>
              <a:spcBef>
                <a:spcPts val="600"/>
              </a:spcBef>
              <a:spcAft>
                <a:spcPts val="0"/>
              </a:spcAft>
              <a:buClr>
                <a:schemeClr val="accent1"/>
              </a:buClr>
              <a:buSzPts val="1400"/>
              <a:buNone/>
              <a:defRPr sz="1400">
                <a:solidFill>
                  <a:schemeClr val="accent1"/>
                </a:solidFill>
              </a:defRPr>
            </a:lvl5pPr>
            <a:lvl6pPr indent="-317500" lvl="5" marL="2743200" rtl="0" algn="ctr">
              <a:spcBef>
                <a:spcPts val="600"/>
              </a:spcBef>
              <a:spcAft>
                <a:spcPts val="0"/>
              </a:spcAft>
              <a:buClr>
                <a:schemeClr val="accent1"/>
              </a:buClr>
              <a:buSzPts val="1400"/>
              <a:buChar char="​"/>
              <a:defRPr sz="1400">
                <a:solidFill>
                  <a:schemeClr val="accent1"/>
                </a:solidFill>
              </a:defRPr>
            </a:lvl6pPr>
            <a:lvl7pPr indent="-317500" lvl="6" marL="3200400" rtl="0" algn="ctr">
              <a:spcBef>
                <a:spcPts val="360"/>
              </a:spcBef>
              <a:spcAft>
                <a:spcPts val="0"/>
              </a:spcAft>
              <a:buClr>
                <a:schemeClr val="accent1"/>
              </a:buClr>
              <a:buSzPts val="1400"/>
              <a:buChar char="​"/>
              <a:defRPr sz="1400">
                <a:solidFill>
                  <a:schemeClr val="accent1"/>
                </a:solidFill>
              </a:defRPr>
            </a:lvl7pPr>
            <a:lvl8pPr indent="-317500" lvl="7" marL="3657600" rtl="0" algn="ctr">
              <a:spcBef>
                <a:spcPts val="360"/>
              </a:spcBef>
              <a:spcAft>
                <a:spcPts val="0"/>
              </a:spcAft>
              <a:buClr>
                <a:schemeClr val="accent1"/>
              </a:buClr>
              <a:buSzPts val="1400"/>
              <a:buChar char="​"/>
              <a:defRPr sz="1400">
                <a:solidFill>
                  <a:schemeClr val="accent1"/>
                </a:solidFill>
              </a:defRPr>
            </a:lvl8pPr>
            <a:lvl9pPr indent="-317500" lvl="8" marL="4114800" rtl="0" algn="ctr">
              <a:spcBef>
                <a:spcPts val="360"/>
              </a:spcBef>
              <a:spcAft>
                <a:spcPts val="0"/>
              </a:spcAft>
              <a:buClr>
                <a:schemeClr val="accent1"/>
              </a:buClr>
              <a:buSzPts val="1400"/>
              <a:buChar char="​"/>
              <a:defRPr sz="1400">
                <a:solidFill>
                  <a:schemeClr val="accent1"/>
                </a:solidFill>
              </a:defRPr>
            </a:lvl9pPr>
          </a:lstStyle>
          <a:p/>
        </p:txBody>
      </p:sp>
      <p:sp>
        <p:nvSpPr>
          <p:cNvPr id="296" name="Google Shape;296;p18"/>
          <p:cNvSpPr txBox="1"/>
          <p:nvPr>
            <p:ph idx="3" type="body"/>
          </p:nvPr>
        </p:nvSpPr>
        <p:spPr>
          <a:xfrm>
            <a:off x="4350431" y="5203400"/>
            <a:ext cx="3479400" cy="1398300"/>
          </a:xfrm>
          <a:prstGeom prst="rect">
            <a:avLst/>
          </a:prstGeom>
          <a:noFill/>
          <a:ln>
            <a:noFill/>
          </a:ln>
        </p:spPr>
        <p:txBody>
          <a:bodyPr anchorCtr="0" anchor="t" bIns="0" lIns="0" spcFirstLastPara="1" rIns="0" wrap="square" tIns="0">
            <a:noAutofit/>
          </a:bodyPr>
          <a:lstStyle>
            <a:lvl1pPr indent="-342900" lvl="0" marL="457200" rtl="0" algn="ctr">
              <a:lnSpc>
                <a:spcPct val="100000"/>
              </a:lnSpc>
              <a:spcBef>
                <a:spcPts val="0"/>
              </a:spcBef>
              <a:spcAft>
                <a:spcPts val="0"/>
              </a:spcAft>
              <a:buSzPts val="1800"/>
              <a:buChar char="●"/>
              <a:defRPr sz="1800"/>
            </a:lvl1pPr>
            <a:lvl2pPr indent="-317500" lvl="1" marL="914400" rtl="0" algn="ctr">
              <a:lnSpc>
                <a:spcPct val="100000"/>
              </a:lnSpc>
              <a:spcBef>
                <a:spcPts val="1200"/>
              </a:spcBef>
              <a:spcAft>
                <a:spcPts val="0"/>
              </a:spcAft>
              <a:buClr>
                <a:schemeClr val="accent1"/>
              </a:buClr>
              <a:buSzPts val="1400"/>
              <a:buChar char="​"/>
              <a:defRPr sz="1400">
                <a:solidFill>
                  <a:schemeClr val="accent1"/>
                </a:solidFill>
              </a:defRPr>
            </a:lvl2pPr>
            <a:lvl3pPr indent="-317500" lvl="2" marL="1371600" rtl="0" algn="ctr">
              <a:lnSpc>
                <a:spcPct val="100000"/>
              </a:lnSpc>
              <a:spcBef>
                <a:spcPts val="600"/>
              </a:spcBef>
              <a:spcAft>
                <a:spcPts val="0"/>
              </a:spcAft>
              <a:buClr>
                <a:schemeClr val="accent1"/>
              </a:buClr>
              <a:buSzPts val="1400"/>
              <a:buChar char="​"/>
              <a:defRPr sz="1400">
                <a:solidFill>
                  <a:schemeClr val="accent1"/>
                </a:solidFill>
              </a:defRPr>
            </a:lvl3pPr>
            <a:lvl4pPr indent="-317500" lvl="3" marL="1828800" rtl="0" algn="ctr">
              <a:lnSpc>
                <a:spcPct val="100000"/>
              </a:lnSpc>
              <a:spcBef>
                <a:spcPts val="600"/>
              </a:spcBef>
              <a:spcAft>
                <a:spcPts val="0"/>
              </a:spcAft>
              <a:buClr>
                <a:schemeClr val="accent1"/>
              </a:buClr>
              <a:buSzPts val="1400"/>
              <a:buChar char="​"/>
              <a:defRPr>
                <a:solidFill>
                  <a:schemeClr val="accent1"/>
                </a:solidFill>
              </a:defRPr>
            </a:lvl4pPr>
            <a:lvl5pPr indent="-228600" lvl="4" marL="2286000" rtl="0" algn="ctr">
              <a:lnSpc>
                <a:spcPct val="100000"/>
              </a:lnSpc>
              <a:spcBef>
                <a:spcPts val="600"/>
              </a:spcBef>
              <a:spcAft>
                <a:spcPts val="0"/>
              </a:spcAft>
              <a:buClr>
                <a:schemeClr val="accent1"/>
              </a:buClr>
              <a:buSzPts val="1400"/>
              <a:buNone/>
              <a:defRPr sz="1400">
                <a:solidFill>
                  <a:schemeClr val="accent1"/>
                </a:solidFill>
              </a:defRPr>
            </a:lvl5pPr>
            <a:lvl6pPr indent="-317500" lvl="5" marL="2743200" rtl="0" algn="ctr">
              <a:spcBef>
                <a:spcPts val="600"/>
              </a:spcBef>
              <a:spcAft>
                <a:spcPts val="0"/>
              </a:spcAft>
              <a:buClr>
                <a:schemeClr val="accent1"/>
              </a:buClr>
              <a:buSzPts val="1400"/>
              <a:buChar char="​"/>
              <a:defRPr sz="1400">
                <a:solidFill>
                  <a:schemeClr val="accent1"/>
                </a:solidFill>
              </a:defRPr>
            </a:lvl6pPr>
            <a:lvl7pPr indent="-317500" lvl="6" marL="3200400" rtl="0" algn="ctr">
              <a:spcBef>
                <a:spcPts val="360"/>
              </a:spcBef>
              <a:spcAft>
                <a:spcPts val="0"/>
              </a:spcAft>
              <a:buClr>
                <a:schemeClr val="accent1"/>
              </a:buClr>
              <a:buSzPts val="1400"/>
              <a:buChar char="​"/>
              <a:defRPr sz="1400">
                <a:solidFill>
                  <a:schemeClr val="accent1"/>
                </a:solidFill>
              </a:defRPr>
            </a:lvl7pPr>
            <a:lvl8pPr indent="-317500" lvl="7" marL="3657600" rtl="0" algn="ctr">
              <a:spcBef>
                <a:spcPts val="360"/>
              </a:spcBef>
              <a:spcAft>
                <a:spcPts val="0"/>
              </a:spcAft>
              <a:buClr>
                <a:schemeClr val="accent1"/>
              </a:buClr>
              <a:buSzPts val="1400"/>
              <a:buChar char="​"/>
              <a:defRPr sz="1400">
                <a:solidFill>
                  <a:schemeClr val="accent1"/>
                </a:solidFill>
              </a:defRPr>
            </a:lvl8pPr>
            <a:lvl9pPr indent="-317500" lvl="8" marL="4114800" rtl="0" algn="ctr">
              <a:spcBef>
                <a:spcPts val="360"/>
              </a:spcBef>
              <a:spcAft>
                <a:spcPts val="0"/>
              </a:spcAft>
              <a:buClr>
                <a:schemeClr val="accent1"/>
              </a:buClr>
              <a:buSzPts val="1400"/>
              <a:buChar char="​"/>
              <a:defRPr sz="1400">
                <a:solidFill>
                  <a:schemeClr val="accent1"/>
                </a:solidFill>
              </a:defRPr>
            </a:lvl9pPr>
          </a:lstStyle>
          <a:p/>
        </p:txBody>
      </p:sp>
      <p:sp>
        <p:nvSpPr>
          <p:cNvPr id="297" name="Google Shape;297;p18"/>
          <p:cNvSpPr txBox="1"/>
          <p:nvPr>
            <p:ph idx="4" type="body"/>
          </p:nvPr>
        </p:nvSpPr>
        <p:spPr>
          <a:xfrm>
            <a:off x="8120299" y="5203400"/>
            <a:ext cx="3479400" cy="1398300"/>
          </a:xfrm>
          <a:prstGeom prst="rect">
            <a:avLst/>
          </a:prstGeom>
          <a:noFill/>
          <a:ln>
            <a:noFill/>
          </a:ln>
        </p:spPr>
        <p:txBody>
          <a:bodyPr anchorCtr="0" anchor="t" bIns="0" lIns="0" spcFirstLastPara="1" rIns="0" wrap="square" tIns="0">
            <a:noAutofit/>
          </a:bodyPr>
          <a:lstStyle>
            <a:lvl1pPr indent="-342900" lvl="0" marL="457200" rtl="0" algn="ctr">
              <a:lnSpc>
                <a:spcPct val="100000"/>
              </a:lnSpc>
              <a:spcBef>
                <a:spcPts val="0"/>
              </a:spcBef>
              <a:spcAft>
                <a:spcPts val="0"/>
              </a:spcAft>
              <a:buSzPts val="1800"/>
              <a:buChar char="●"/>
              <a:defRPr sz="1800"/>
            </a:lvl1pPr>
            <a:lvl2pPr indent="-317500" lvl="1" marL="914400" rtl="0" algn="ctr">
              <a:lnSpc>
                <a:spcPct val="100000"/>
              </a:lnSpc>
              <a:spcBef>
                <a:spcPts val="1200"/>
              </a:spcBef>
              <a:spcAft>
                <a:spcPts val="0"/>
              </a:spcAft>
              <a:buClr>
                <a:schemeClr val="accent1"/>
              </a:buClr>
              <a:buSzPts val="1400"/>
              <a:buChar char="​"/>
              <a:defRPr sz="1400">
                <a:solidFill>
                  <a:schemeClr val="accent1"/>
                </a:solidFill>
              </a:defRPr>
            </a:lvl2pPr>
            <a:lvl3pPr indent="-317500" lvl="2" marL="1371600" rtl="0" algn="ctr">
              <a:lnSpc>
                <a:spcPct val="100000"/>
              </a:lnSpc>
              <a:spcBef>
                <a:spcPts val="600"/>
              </a:spcBef>
              <a:spcAft>
                <a:spcPts val="0"/>
              </a:spcAft>
              <a:buClr>
                <a:schemeClr val="accent1"/>
              </a:buClr>
              <a:buSzPts val="1400"/>
              <a:buChar char="​"/>
              <a:defRPr sz="1400">
                <a:solidFill>
                  <a:schemeClr val="accent1"/>
                </a:solidFill>
              </a:defRPr>
            </a:lvl3pPr>
            <a:lvl4pPr indent="-317500" lvl="3" marL="1828800" rtl="0" algn="ctr">
              <a:lnSpc>
                <a:spcPct val="100000"/>
              </a:lnSpc>
              <a:spcBef>
                <a:spcPts val="600"/>
              </a:spcBef>
              <a:spcAft>
                <a:spcPts val="0"/>
              </a:spcAft>
              <a:buClr>
                <a:schemeClr val="accent1"/>
              </a:buClr>
              <a:buSzPts val="1400"/>
              <a:buChar char="​"/>
              <a:defRPr>
                <a:solidFill>
                  <a:schemeClr val="accent1"/>
                </a:solidFill>
              </a:defRPr>
            </a:lvl4pPr>
            <a:lvl5pPr indent="-228600" lvl="4" marL="2286000" rtl="0" algn="ctr">
              <a:lnSpc>
                <a:spcPct val="100000"/>
              </a:lnSpc>
              <a:spcBef>
                <a:spcPts val="600"/>
              </a:spcBef>
              <a:spcAft>
                <a:spcPts val="0"/>
              </a:spcAft>
              <a:buClr>
                <a:schemeClr val="accent1"/>
              </a:buClr>
              <a:buSzPts val="1400"/>
              <a:buNone/>
              <a:defRPr sz="1400">
                <a:solidFill>
                  <a:schemeClr val="accent1"/>
                </a:solidFill>
              </a:defRPr>
            </a:lvl5pPr>
            <a:lvl6pPr indent="-317500" lvl="5" marL="2743200" rtl="0" algn="ctr">
              <a:spcBef>
                <a:spcPts val="600"/>
              </a:spcBef>
              <a:spcAft>
                <a:spcPts val="0"/>
              </a:spcAft>
              <a:buClr>
                <a:schemeClr val="accent1"/>
              </a:buClr>
              <a:buSzPts val="1400"/>
              <a:buChar char="​"/>
              <a:defRPr sz="1400">
                <a:solidFill>
                  <a:schemeClr val="accent1"/>
                </a:solidFill>
              </a:defRPr>
            </a:lvl6pPr>
            <a:lvl7pPr indent="-317500" lvl="6" marL="3200400" rtl="0" algn="ctr">
              <a:spcBef>
                <a:spcPts val="360"/>
              </a:spcBef>
              <a:spcAft>
                <a:spcPts val="0"/>
              </a:spcAft>
              <a:buClr>
                <a:schemeClr val="accent1"/>
              </a:buClr>
              <a:buSzPts val="1400"/>
              <a:buChar char="​"/>
              <a:defRPr sz="1400">
                <a:solidFill>
                  <a:schemeClr val="accent1"/>
                </a:solidFill>
              </a:defRPr>
            </a:lvl7pPr>
            <a:lvl8pPr indent="-317500" lvl="7" marL="3657600" rtl="0" algn="ctr">
              <a:spcBef>
                <a:spcPts val="360"/>
              </a:spcBef>
              <a:spcAft>
                <a:spcPts val="0"/>
              </a:spcAft>
              <a:buClr>
                <a:schemeClr val="accent1"/>
              </a:buClr>
              <a:buSzPts val="1400"/>
              <a:buChar char="​"/>
              <a:defRPr sz="1400">
                <a:solidFill>
                  <a:schemeClr val="accent1"/>
                </a:solidFill>
              </a:defRPr>
            </a:lvl8pPr>
            <a:lvl9pPr indent="-317500" lvl="8" marL="4114800" rtl="0" algn="ctr">
              <a:spcBef>
                <a:spcPts val="360"/>
              </a:spcBef>
              <a:spcAft>
                <a:spcPts val="0"/>
              </a:spcAft>
              <a:buClr>
                <a:schemeClr val="accent1"/>
              </a:buClr>
              <a:buSzPts val="1400"/>
              <a:buChar char="​"/>
              <a:defRPr sz="1400">
                <a:solidFill>
                  <a:schemeClr val="accent1"/>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2 - Card Large">
  <p:cSld name="CUSTOM_1">
    <p:spTree>
      <p:nvGrpSpPr>
        <p:cNvPr id="298" name="Shape 298"/>
        <p:cNvGrpSpPr/>
        <p:nvPr/>
      </p:nvGrpSpPr>
      <p:grpSpPr>
        <a:xfrm>
          <a:off x="0" y="0"/>
          <a:ext cx="0" cy="0"/>
          <a:chOff x="0" y="0"/>
          <a:chExt cx="0" cy="0"/>
        </a:xfrm>
      </p:grpSpPr>
      <p:sp>
        <p:nvSpPr>
          <p:cNvPr id="299" name="Google Shape;299;p19"/>
          <p:cNvSpPr/>
          <p:nvPr/>
        </p:nvSpPr>
        <p:spPr>
          <a:xfrm rot="-5400000">
            <a:off x="3917837" y="-3917839"/>
            <a:ext cx="4356324" cy="12192001"/>
          </a:xfrm>
          <a:custGeom>
            <a:rect b="b" l="l" r="r" t="t"/>
            <a:pathLst>
              <a:path extrusionOk="0" h="12192001" w="4356324">
                <a:moveTo>
                  <a:pt x="4356324" y="0"/>
                </a:moveTo>
                <a:lnTo>
                  <a:pt x="4356323" y="12192001"/>
                </a:lnTo>
                <a:lnTo>
                  <a:pt x="2490121" y="12192001"/>
                </a:lnTo>
                <a:lnTo>
                  <a:pt x="2263387" y="11954189"/>
                </a:lnTo>
                <a:cubicBezTo>
                  <a:pt x="857106" y="10406935"/>
                  <a:pt x="0" y="8351562"/>
                  <a:pt x="0" y="6096001"/>
                </a:cubicBezTo>
                <a:cubicBezTo>
                  <a:pt x="0" y="3840442"/>
                  <a:pt x="857106" y="1785069"/>
                  <a:pt x="2263387" y="237814"/>
                </a:cubicBezTo>
                <a:lnTo>
                  <a:pt x="2490123" y="0"/>
                </a:lnTo>
                <a:close/>
              </a:path>
            </a:pathLst>
          </a:custGeom>
          <a:solidFill>
            <a:srgbClr val="EAF5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a:p>
        </p:txBody>
      </p:sp>
      <p:grpSp>
        <p:nvGrpSpPr>
          <p:cNvPr id="300" name="Google Shape;300;p19"/>
          <p:cNvGrpSpPr/>
          <p:nvPr/>
        </p:nvGrpSpPr>
        <p:grpSpPr>
          <a:xfrm>
            <a:off x="576071" y="1827576"/>
            <a:ext cx="11270713" cy="4880060"/>
            <a:chOff x="576075" y="1861125"/>
            <a:chExt cx="11270713" cy="4742066"/>
          </a:xfrm>
        </p:grpSpPr>
        <p:pic>
          <p:nvPicPr>
            <p:cNvPr id="301" name="Google Shape;301;p19"/>
            <p:cNvPicPr preferRelativeResize="0"/>
            <p:nvPr/>
          </p:nvPicPr>
          <p:blipFill rotWithShape="1">
            <a:blip r:embed="rId2">
              <a:alphaModFix/>
            </a:blip>
            <a:srcRect b="-4159" l="0" r="0" t="4160"/>
            <a:stretch/>
          </p:blipFill>
          <p:spPr>
            <a:xfrm>
              <a:off x="10991848" y="5836384"/>
              <a:ext cx="818289" cy="572400"/>
            </a:xfrm>
            <a:prstGeom prst="rect">
              <a:avLst/>
            </a:prstGeom>
            <a:noFill/>
            <a:ln>
              <a:noFill/>
            </a:ln>
          </p:spPr>
        </p:pic>
        <p:grpSp>
          <p:nvGrpSpPr>
            <p:cNvPr id="302" name="Google Shape;302;p19"/>
            <p:cNvGrpSpPr/>
            <p:nvPr/>
          </p:nvGrpSpPr>
          <p:grpSpPr>
            <a:xfrm>
              <a:off x="576075" y="1861125"/>
              <a:ext cx="11270713" cy="4742066"/>
              <a:chOff x="576075" y="1861125"/>
              <a:chExt cx="11270713" cy="4742066"/>
            </a:xfrm>
          </p:grpSpPr>
          <p:sp>
            <p:nvSpPr>
              <p:cNvPr id="303" name="Google Shape;303;p19"/>
              <p:cNvSpPr/>
              <p:nvPr/>
            </p:nvSpPr>
            <p:spPr>
              <a:xfrm>
                <a:off x="576075" y="1861125"/>
                <a:ext cx="11036700" cy="4238100"/>
              </a:xfrm>
              <a:prstGeom prst="roundRect">
                <a:avLst>
                  <a:gd fmla="val 3650" name="adj"/>
                </a:avLst>
              </a:prstGeom>
              <a:solidFill>
                <a:srgbClr val="FFFFFF"/>
              </a:solidFill>
              <a:ln>
                <a:noFill/>
              </a:ln>
              <a:effectLst>
                <a:outerShdw blurRad="304800" rotWithShape="0" algn="tl" dir="3660000" dist="114300">
                  <a:srgbClr val="000000">
                    <a:alpha val="1686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Salesforce Sans"/>
                  <a:ea typeface="Salesforce Sans"/>
                  <a:cs typeface="Salesforce Sans"/>
                  <a:sym typeface="Salesforce Sans"/>
                </a:endParaRPr>
              </a:p>
            </p:txBody>
          </p:sp>
          <p:grpSp>
            <p:nvGrpSpPr>
              <p:cNvPr id="304" name="Google Shape;304;p19"/>
              <p:cNvGrpSpPr/>
              <p:nvPr/>
            </p:nvGrpSpPr>
            <p:grpSpPr>
              <a:xfrm>
                <a:off x="8814275" y="5667375"/>
                <a:ext cx="3032514" cy="935816"/>
                <a:chOff x="8814275" y="5667375"/>
                <a:chExt cx="3032514" cy="935816"/>
              </a:xfrm>
            </p:grpSpPr>
            <p:pic>
              <p:nvPicPr>
                <p:cNvPr id="305" name="Google Shape;305;p19"/>
                <p:cNvPicPr preferRelativeResize="0"/>
                <p:nvPr/>
              </p:nvPicPr>
              <p:blipFill rotWithShape="1">
                <a:blip r:embed="rId3">
                  <a:alphaModFix/>
                </a:blip>
                <a:srcRect b="7944" l="0" r="0" t="0"/>
                <a:stretch/>
              </p:blipFill>
              <p:spPr>
                <a:xfrm flipH="1" rot="-585830">
                  <a:off x="10024936" y="6049475"/>
                  <a:ext cx="103873" cy="46151"/>
                </a:xfrm>
                <a:prstGeom prst="rect">
                  <a:avLst/>
                </a:prstGeom>
                <a:noFill/>
                <a:ln>
                  <a:noFill/>
                </a:ln>
              </p:spPr>
            </p:pic>
            <p:pic>
              <p:nvPicPr>
                <p:cNvPr id="306" name="Google Shape;306;p19"/>
                <p:cNvPicPr preferRelativeResize="0"/>
                <p:nvPr/>
              </p:nvPicPr>
              <p:blipFill rotWithShape="1">
                <a:blip r:embed="rId4">
                  <a:alphaModFix/>
                </a:blip>
                <a:srcRect b="18883" l="0" r="0" t="0"/>
                <a:stretch/>
              </p:blipFill>
              <p:spPr>
                <a:xfrm>
                  <a:off x="8814275" y="5965375"/>
                  <a:ext cx="2131110" cy="486275"/>
                </a:xfrm>
                <a:prstGeom prst="rect">
                  <a:avLst/>
                </a:prstGeom>
                <a:noFill/>
                <a:ln>
                  <a:noFill/>
                </a:ln>
              </p:spPr>
            </p:pic>
            <p:pic>
              <p:nvPicPr>
                <p:cNvPr id="307" name="Google Shape;307;p19"/>
                <p:cNvPicPr preferRelativeResize="0"/>
                <p:nvPr/>
              </p:nvPicPr>
              <p:blipFill rotWithShape="1">
                <a:blip r:embed="rId4">
                  <a:alphaModFix/>
                </a:blip>
                <a:srcRect b="18883" l="0" r="0" t="0"/>
                <a:stretch/>
              </p:blipFill>
              <p:spPr>
                <a:xfrm flipH="1">
                  <a:off x="10882311" y="6169663"/>
                  <a:ext cx="964478" cy="220075"/>
                </a:xfrm>
                <a:prstGeom prst="rect">
                  <a:avLst/>
                </a:prstGeom>
                <a:noFill/>
                <a:ln>
                  <a:noFill/>
                </a:ln>
              </p:spPr>
            </p:pic>
            <p:pic>
              <p:nvPicPr>
                <p:cNvPr id="308" name="Google Shape;308;p19"/>
                <p:cNvPicPr preferRelativeResize="0"/>
                <p:nvPr/>
              </p:nvPicPr>
              <p:blipFill rotWithShape="1">
                <a:blip r:embed="rId3">
                  <a:alphaModFix/>
                </a:blip>
                <a:srcRect b="7944" l="0" r="0" t="0"/>
                <a:stretch/>
              </p:blipFill>
              <p:spPr>
                <a:xfrm flipH="1" rot="914640">
                  <a:off x="11375708" y="6282809"/>
                  <a:ext cx="109506" cy="49681"/>
                </a:xfrm>
                <a:prstGeom prst="rect">
                  <a:avLst/>
                </a:prstGeom>
                <a:noFill/>
                <a:ln>
                  <a:noFill/>
                </a:ln>
              </p:spPr>
            </p:pic>
            <p:pic>
              <p:nvPicPr>
                <p:cNvPr id="309" name="Google Shape;309;p19"/>
                <p:cNvPicPr preferRelativeResize="0"/>
                <p:nvPr/>
              </p:nvPicPr>
              <p:blipFill rotWithShape="1">
                <a:blip r:embed="rId2">
                  <a:alphaModFix/>
                </a:blip>
                <a:srcRect b="0" l="0" r="0" t="0"/>
                <a:stretch/>
              </p:blipFill>
              <p:spPr>
                <a:xfrm flipH="1">
                  <a:off x="10056649" y="5667375"/>
                  <a:ext cx="1273351" cy="890775"/>
                </a:xfrm>
                <a:prstGeom prst="rect">
                  <a:avLst/>
                </a:prstGeom>
                <a:noFill/>
                <a:ln>
                  <a:noFill/>
                </a:ln>
              </p:spPr>
            </p:pic>
            <p:pic>
              <p:nvPicPr>
                <p:cNvPr id="310" name="Google Shape;310;p19"/>
                <p:cNvPicPr preferRelativeResize="0"/>
                <p:nvPr/>
              </p:nvPicPr>
              <p:blipFill rotWithShape="1">
                <a:blip r:embed="rId3">
                  <a:alphaModFix/>
                </a:blip>
                <a:srcRect b="7944" l="0" r="0" t="0"/>
                <a:stretch/>
              </p:blipFill>
              <p:spPr>
                <a:xfrm flipH="1" rot="-586039">
                  <a:off x="9458324" y="6114024"/>
                  <a:ext cx="279975" cy="127075"/>
                </a:xfrm>
                <a:prstGeom prst="rect">
                  <a:avLst/>
                </a:prstGeom>
                <a:noFill/>
                <a:ln>
                  <a:noFill/>
                </a:ln>
              </p:spPr>
            </p:pic>
            <p:pic>
              <p:nvPicPr>
                <p:cNvPr id="311" name="Google Shape;311;p19"/>
                <p:cNvPicPr preferRelativeResize="0"/>
                <p:nvPr/>
              </p:nvPicPr>
              <p:blipFill rotWithShape="1">
                <a:blip r:embed="rId3">
                  <a:alphaModFix/>
                </a:blip>
                <a:srcRect b="7944" l="0" r="0" t="0"/>
                <a:stretch/>
              </p:blipFill>
              <p:spPr>
                <a:xfrm flipH="1" rot="-585996">
                  <a:off x="9362012" y="6291874"/>
                  <a:ext cx="156250" cy="52100"/>
                </a:xfrm>
                <a:prstGeom prst="rect">
                  <a:avLst/>
                </a:prstGeom>
                <a:noFill/>
                <a:ln>
                  <a:noFill/>
                </a:ln>
              </p:spPr>
            </p:pic>
            <p:pic>
              <p:nvPicPr>
                <p:cNvPr id="312" name="Google Shape;312;p19"/>
                <p:cNvPicPr preferRelativeResize="0"/>
                <p:nvPr/>
              </p:nvPicPr>
              <p:blipFill rotWithShape="1">
                <a:blip r:embed="rId3">
                  <a:alphaModFix/>
                </a:blip>
                <a:srcRect b="7944" l="0" r="0" t="0"/>
                <a:stretch/>
              </p:blipFill>
              <p:spPr>
                <a:xfrm flipH="1" rot="-16">
                  <a:off x="10925373" y="6392577"/>
                  <a:ext cx="464100" cy="210613"/>
                </a:xfrm>
                <a:prstGeom prst="rect">
                  <a:avLst/>
                </a:prstGeom>
                <a:noFill/>
                <a:ln>
                  <a:noFill/>
                </a:ln>
              </p:spPr>
            </p:pic>
          </p:grpSp>
        </p:grpSp>
      </p:grpSp>
      <p:sp>
        <p:nvSpPr>
          <p:cNvPr id="313" name="Google Shape;313;p19"/>
          <p:cNvSpPr txBox="1"/>
          <p:nvPr>
            <p:ph idx="1" type="body"/>
          </p:nvPr>
        </p:nvSpPr>
        <p:spPr>
          <a:xfrm>
            <a:off x="884400" y="1864600"/>
            <a:ext cx="10267800" cy="3554100"/>
          </a:xfrm>
          <a:prstGeom prst="rect">
            <a:avLst/>
          </a:prstGeom>
          <a:noFill/>
          <a:ln>
            <a:noFill/>
          </a:ln>
        </p:spPr>
        <p:txBody>
          <a:bodyPr anchorCtr="0" anchor="t" bIns="0" lIns="0" spcFirstLastPara="1" rIns="0" wrap="square" tIns="0">
            <a:noAutofit/>
          </a:bodyPr>
          <a:lstStyle>
            <a:lvl1pPr indent="-355600" lvl="0" marL="457200" rtl="0" algn="l">
              <a:lnSpc>
                <a:spcPct val="100000"/>
              </a:lnSpc>
              <a:spcBef>
                <a:spcPts val="1100"/>
              </a:spcBef>
              <a:spcAft>
                <a:spcPts val="0"/>
              </a:spcAft>
              <a:buSzPts val="2000"/>
              <a:buChar char="●"/>
              <a:defRPr/>
            </a:lvl1pPr>
            <a:lvl2pPr indent="-342900" lvl="1" marL="914400" rtl="0" algn="l">
              <a:lnSpc>
                <a:spcPct val="100000"/>
              </a:lnSpc>
              <a:spcBef>
                <a:spcPts val="300"/>
              </a:spcBef>
              <a:spcAft>
                <a:spcPts val="0"/>
              </a:spcAft>
              <a:buClr>
                <a:schemeClr val="accent1"/>
              </a:buClr>
              <a:buSzPts val="1800"/>
              <a:buChar char="•"/>
              <a:defRPr>
                <a:solidFill>
                  <a:schemeClr val="accent1"/>
                </a:solidFill>
              </a:defRPr>
            </a:lvl2pPr>
            <a:lvl3pPr indent="-330200" lvl="2" marL="1371600" rtl="0" algn="l">
              <a:lnSpc>
                <a:spcPct val="100000"/>
              </a:lnSpc>
              <a:spcBef>
                <a:spcPts val="600"/>
              </a:spcBef>
              <a:spcAft>
                <a:spcPts val="0"/>
              </a:spcAft>
              <a:buClr>
                <a:schemeClr val="accent1"/>
              </a:buClr>
              <a:buSzPts val="1600"/>
              <a:buChar char="•"/>
              <a:defRPr>
                <a:solidFill>
                  <a:schemeClr val="accent1"/>
                </a:solidFill>
              </a:defRPr>
            </a:lvl3pPr>
            <a:lvl4pPr indent="-317500" lvl="3" marL="1828800" rtl="0" algn="l">
              <a:lnSpc>
                <a:spcPct val="100000"/>
              </a:lnSpc>
              <a:spcBef>
                <a:spcPts val="600"/>
              </a:spcBef>
              <a:spcAft>
                <a:spcPts val="0"/>
              </a:spcAft>
              <a:buClr>
                <a:schemeClr val="accent1"/>
              </a:buClr>
              <a:buSzPts val="1400"/>
              <a:buChar char="•"/>
              <a:defRPr>
                <a:solidFill>
                  <a:schemeClr val="accent1"/>
                </a:solidFill>
              </a:defRPr>
            </a:lvl4pPr>
            <a:lvl5pPr indent="-228600" lvl="4" marL="2286000" rtl="0" algn="l">
              <a:lnSpc>
                <a:spcPct val="100000"/>
              </a:lnSpc>
              <a:spcBef>
                <a:spcPts val="600"/>
              </a:spcBef>
              <a:spcAft>
                <a:spcPts val="0"/>
              </a:spcAft>
              <a:buClr>
                <a:schemeClr val="accent1"/>
              </a:buClr>
              <a:buSzPts val="1400"/>
              <a:buNone/>
              <a:defRPr b="1">
                <a:solidFill>
                  <a:schemeClr val="accent1"/>
                </a:solidFill>
              </a:defRPr>
            </a:lvl5pPr>
            <a:lvl6pPr indent="-336550" lvl="5" marL="2743200" rtl="0" algn="l">
              <a:spcBef>
                <a:spcPts val="600"/>
              </a:spcBef>
              <a:spcAft>
                <a:spcPts val="0"/>
              </a:spcAft>
              <a:buClr>
                <a:schemeClr val="accent1"/>
              </a:buClr>
              <a:buSzPts val="1700"/>
              <a:buChar char="•"/>
              <a:defRPr sz="1900">
                <a:solidFill>
                  <a:schemeClr val="accent1"/>
                </a:solidFill>
              </a:defRPr>
            </a:lvl6pPr>
            <a:lvl7pPr indent="-336550" lvl="6" marL="3200400" rtl="0" algn="l">
              <a:spcBef>
                <a:spcPts val="360"/>
              </a:spcBef>
              <a:spcAft>
                <a:spcPts val="0"/>
              </a:spcAft>
              <a:buClr>
                <a:schemeClr val="accent1"/>
              </a:buClr>
              <a:buSzPts val="1700"/>
              <a:buChar char="•"/>
              <a:defRPr sz="1900">
                <a:solidFill>
                  <a:schemeClr val="accent1"/>
                </a:solidFill>
              </a:defRPr>
            </a:lvl7pPr>
            <a:lvl8pPr indent="-336550" lvl="7" marL="3657600" rtl="0" algn="l">
              <a:spcBef>
                <a:spcPts val="360"/>
              </a:spcBef>
              <a:spcAft>
                <a:spcPts val="0"/>
              </a:spcAft>
              <a:buClr>
                <a:schemeClr val="accent1"/>
              </a:buClr>
              <a:buSzPts val="1700"/>
              <a:buChar char="•"/>
              <a:defRPr sz="1900">
                <a:solidFill>
                  <a:schemeClr val="accent1"/>
                </a:solidFill>
              </a:defRPr>
            </a:lvl8pPr>
            <a:lvl9pPr indent="-336550" lvl="8" marL="4114800" rtl="0" algn="l">
              <a:spcBef>
                <a:spcPts val="360"/>
              </a:spcBef>
              <a:spcAft>
                <a:spcPts val="0"/>
              </a:spcAft>
              <a:buClr>
                <a:schemeClr val="accent1"/>
              </a:buClr>
              <a:buSzPts val="1700"/>
              <a:buChar char="•"/>
              <a:defRPr sz="1900">
                <a:solidFill>
                  <a:schemeClr val="accent1"/>
                </a:solidFill>
              </a:defRPr>
            </a:lvl9pPr>
          </a:lstStyle>
          <a:p/>
        </p:txBody>
      </p:sp>
      <p:sp>
        <p:nvSpPr>
          <p:cNvPr id="314" name="Google Shape;314;p19"/>
          <p:cNvSpPr txBox="1"/>
          <p:nvPr>
            <p:ph type="title"/>
          </p:nvPr>
        </p:nvSpPr>
        <p:spPr>
          <a:xfrm>
            <a:off x="571500" y="63500"/>
            <a:ext cx="100812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3200"/>
              <a:buNone/>
              <a:defRPr/>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315" name="Google Shape;315;p19"/>
          <p:cNvSpPr txBox="1"/>
          <p:nvPr>
            <p:ph idx="2" type="subTitle"/>
          </p:nvPr>
        </p:nvSpPr>
        <p:spPr>
          <a:xfrm>
            <a:off x="576075" y="1123425"/>
            <a:ext cx="11036700" cy="572400"/>
          </a:xfrm>
          <a:prstGeom prst="rect">
            <a:avLst/>
          </a:prstGeom>
        </p:spPr>
        <p:txBody>
          <a:bodyPr anchorCtr="0" anchor="t" bIns="0" lIns="0" spcFirstLastPara="1" rIns="0" wrap="square" tIns="0">
            <a:noAutofit/>
          </a:bodyPr>
          <a:lstStyle>
            <a:lvl1pPr lvl="0" rtl="0">
              <a:spcBef>
                <a:spcPts val="0"/>
              </a:spcBef>
              <a:spcAft>
                <a:spcPts val="0"/>
              </a:spcAft>
              <a:buClr>
                <a:schemeClr val="accent1"/>
              </a:buClr>
              <a:buSzPts val="2000"/>
              <a:buNone/>
              <a:defRPr>
                <a:solidFill>
                  <a:schemeClr val="accent1"/>
                </a:solidFill>
              </a:defRPr>
            </a:lvl1pPr>
            <a:lvl2pPr lvl="1" rtl="0">
              <a:spcBef>
                <a:spcPts val="0"/>
              </a:spcBef>
              <a:spcAft>
                <a:spcPts val="0"/>
              </a:spcAft>
              <a:buSzPts val="1800"/>
              <a:buNone/>
              <a:defRPr/>
            </a:lvl2pPr>
            <a:lvl3pPr lvl="2" rtl="0">
              <a:spcBef>
                <a:spcPts val="0"/>
              </a:spcBef>
              <a:spcAft>
                <a:spcPts val="0"/>
              </a:spcAft>
              <a:buSzPts val="16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pic>
        <p:nvPicPr>
          <p:cNvPr descr="pasted-image.pdf" id="316" name="Google Shape;316;p19"/>
          <p:cNvPicPr preferRelativeResize="0"/>
          <p:nvPr/>
        </p:nvPicPr>
        <p:blipFill rotWithShape="1">
          <a:blip r:embed="rId5">
            <a:alphaModFix/>
          </a:blip>
          <a:srcRect b="0" l="0" r="0" t="0"/>
          <a:stretch/>
        </p:blipFill>
        <p:spPr>
          <a:xfrm>
            <a:off x="11030573" y="565460"/>
            <a:ext cx="635734" cy="445095"/>
          </a:xfrm>
          <a:prstGeom prst="rect">
            <a:avLst/>
          </a:prstGeom>
          <a:noFill/>
          <a:ln>
            <a:noFill/>
          </a:ln>
        </p:spPr>
      </p:pic>
      <p:pic>
        <p:nvPicPr>
          <p:cNvPr id="317" name="Google Shape;317;p19"/>
          <p:cNvPicPr preferRelativeResize="0"/>
          <p:nvPr/>
        </p:nvPicPr>
        <p:blipFill>
          <a:blip r:embed="rId6">
            <a:alphaModFix/>
          </a:blip>
          <a:stretch>
            <a:fillRect/>
          </a:stretch>
        </p:blipFill>
        <p:spPr>
          <a:xfrm>
            <a:off x="10866926" y="1619626"/>
            <a:ext cx="361487" cy="1779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1 - Landscape Bottom_ A">
  <p:cSld name="Above Trees Vignette - Left">
    <p:bg>
      <p:bgPr>
        <a:solidFill>
          <a:srgbClr val="FFFFFF"/>
        </a:solidFill>
      </p:bgPr>
    </p:bg>
    <p:spTree>
      <p:nvGrpSpPr>
        <p:cNvPr id="318" name="Shape 318"/>
        <p:cNvGrpSpPr/>
        <p:nvPr/>
      </p:nvGrpSpPr>
      <p:grpSpPr>
        <a:xfrm>
          <a:off x="0" y="0"/>
          <a:ext cx="0" cy="0"/>
          <a:chOff x="0" y="0"/>
          <a:chExt cx="0" cy="0"/>
        </a:xfrm>
      </p:grpSpPr>
      <p:pic>
        <p:nvPicPr>
          <p:cNvPr descr="pasted-image.pdf" id="319" name="Google Shape;319;p20"/>
          <p:cNvPicPr preferRelativeResize="0"/>
          <p:nvPr/>
        </p:nvPicPr>
        <p:blipFill rotWithShape="1">
          <a:blip r:embed="rId2">
            <a:alphaModFix/>
          </a:blip>
          <a:srcRect b="0" l="0" r="0" t="0"/>
          <a:stretch/>
        </p:blipFill>
        <p:spPr>
          <a:xfrm>
            <a:off x="11030573" y="565460"/>
            <a:ext cx="635734" cy="445095"/>
          </a:xfrm>
          <a:prstGeom prst="rect">
            <a:avLst/>
          </a:prstGeom>
          <a:noFill/>
          <a:ln>
            <a:noFill/>
          </a:ln>
        </p:spPr>
      </p:pic>
      <p:sp>
        <p:nvSpPr>
          <p:cNvPr id="320" name="Google Shape;320;p20"/>
          <p:cNvSpPr txBox="1"/>
          <p:nvPr>
            <p:ph type="title"/>
          </p:nvPr>
        </p:nvSpPr>
        <p:spPr>
          <a:xfrm>
            <a:off x="571500" y="63504"/>
            <a:ext cx="110460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3200"/>
              <a:buNone/>
              <a:defRPr/>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321" name="Google Shape;321;p20"/>
          <p:cNvSpPr txBox="1"/>
          <p:nvPr>
            <p:ph idx="1" type="body"/>
          </p:nvPr>
        </p:nvSpPr>
        <p:spPr>
          <a:xfrm>
            <a:off x="571500" y="1661525"/>
            <a:ext cx="11046000" cy="4360200"/>
          </a:xfrm>
          <a:prstGeom prst="rect">
            <a:avLst/>
          </a:prstGeom>
          <a:noFill/>
          <a:ln>
            <a:noFill/>
          </a:ln>
        </p:spPr>
        <p:txBody>
          <a:bodyPr anchorCtr="0" anchor="t" bIns="0" lIns="0" spcFirstLastPara="1" rIns="0" wrap="square" tIns="0">
            <a:noAutofit/>
          </a:bodyPr>
          <a:lstStyle>
            <a:lvl1pPr indent="-355600" lvl="0" marL="457200" rtl="0" algn="l">
              <a:lnSpc>
                <a:spcPct val="100000"/>
              </a:lnSpc>
              <a:spcBef>
                <a:spcPts val="1100"/>
              </a:spcBef>
              <a:spcAft>
                <a:spcPts val="0"/>
              </a:spcAft>
              <a:buSzPts val="2000"/>
              <a:buChar char="●"/>
              <a:defRPr/>
            </a:lvl1pPr>
            <a:lvl2pPr indent="-342900" lvl="1" marL="914400" rtl="0" algn="l">
              <a:lnSpc>
                <a:spcPct val="100000"/>
              </a:lnSpc>
              <a:spcBef>
                <a:spcPts val="300"/>
              </a:spcBef>
              <a:spcAft>
                <a:spcPts val="0"/>
              </a:spcAft>
              <a:buClr>
                <a:schemeClr val="accent1"/>
              </a:buClr>
              <a:buSzPts val="1800"/>
              <a:buChar char="•"/>
              <a:defRPr>
                <a:solidFill>
                  <a:schemeClr val="accent1"/>
                </a:solidFill>
              </a:defRPr>
            </a:lvl2pPr>
            <a:lvl3pPr indent="-330200" lvl="2" marL="1371600" rtl="0" algn="l">
              <a:lnSpc>
                <a:spcPct val="100000"/>
              </a:lnSpc>
              <a:spcBef>
                <a:spcPts val="600"/>
              </a:spcBef>
              <a:spcAft>
                <a:spcPts val="0"/>
              </a:spcAft>
              <a:buClr>
                <a:schemeClr val="accent1"/>
              </a:buClr>
              <a:buSzPts val="1600"/>
              <a:buChar char="•"/>
              <a:defRPr>
                <a:solidFill>
                  <a:schemeClr val="accent1"/>
                </a:solidFill>
              </a:defRPr>
            </a:lvl3pPr>
            <a:lvl4pPr indent="-317500" lvl="3" marL="1828800" rtl="0" algn="l">
              <a:lnSpc>
                <a:spcPct val="100000"/>
              </a:lnSpc>
              <a:spcBef>
                <a:spcPts val="600"/>
              </a:spcBef>
              <a:spcAft>
                <a:spcPts val="0"/>
              </a:spcAft>
              <a:buClr>
                <a:schemeClr val="accent1"/>
              </a:buClr>
              <a:buSzPts val="1400"/>
              <a:buChar char="•"/>
              <a:defRPr>
                <a:solidFill>
                  <a:schemeClr val="accent1"/>
                </a:solidFill>
              </a:defRPr>
            </a:lvl4pPr>
            <a:lvl5pPr indent="-228600" lvl="4" marL="2286000" rtl="0" algn="l">
              <a:lnSpc>
                <a:spcPct val="100000"/>
              </a:lnSpc>
              <a:spcBef>
                <a:spcPts val="600"/>
              </a:spcBef>
              <a:spcAft>
                <a:spcPts val="0"/>
              </a:spcAft>
              <a:buClr>
                <a:schemeClr val="accent1"/>
              </a:buClr>
              <a:buSzPts val="1400"/>
              <a:buNone/>
              <a:defRPr b="1">
                <a:solidFill>
                  <a:schemeClr val="accent1"/>
                </a:solidFill>
              </a:defRPr>
            </a:lvl5pPr>
            <a:lvl6pPr indent="-336550" lvl="5" marL="2743200" rtl="0" algn="l">
              <a:spcBef>
                <a:spcPts val="600"/>
              </a:spcBef>
              <a:spcAft>
                <a:spcPts val="0"/>
              </a:spcAft>
              <a:buClr>
                <a:schemeClr val="accent1"/>
              </a:buClr>
              <a:buSzPts val="1700"/>
              <a:buChar char="•"/>
              <a:defRPr sz="1900">
                <a:solidFill>
                  <a:schemeClr val="accent1"/>
                </a:solidFill>
              </a:defRPr>
            </a:lvl6pPr>
            <a:lvl7pPr indent="-336550" lvl="6" marL="3200400" rtl="0" algn="l">
              <a:spcBef>
                <a:spcPts val="360"/>
              </a:spcBef>
              <a:spcAft>
                <a:spcPts val="0"/>
              </a:spcAft>
              <a:buClr>
                <a:schemeClr val="accent1"/>
              </a:buClr>
              <a:buSzPts val="1700"/>
              <a:buChar char="•"/>
              <a:defRPr sz="1900">
                <a:solidFill>
                  <a:schemeClr val="accent1"/>
                </a:solidFill>
              </a:defRPr>
            </a:lvl7pPr>
            <a:lvl8pPr indent="-336550" lvl="7" marL="3657600" rtl="0" algn="l">
              <a:spcBef>
                <a:spcPts val="360"/>
              </a:spcBef>
              <a:spcAft>
                <a:spcPts val="0"/>
              </a:spcAft>
              <a:buClr>
                <a:schemeClr val="accent1"/>
              </a:buClr>
              <a:buSzPts val="1700"/>
              <a:buChar char="•"/>
              <a:defRPr sz="1900">
                <a:solidFill>
                  <a:schemeClr val="accent1"/>
                </a:solidFill>
              </a:defRPr>
            </a:lvl8pPr>
            <a:lvl9pPr indent="-336550" lvl="8" marL="4114800" rtl="0" algn="l">
              <a:spcBef>
                <a:spcPts val="360"/>
              </a:spcBef>
              <a:spcAft>
                <a:spcPts val="0"/>
              </a:spcAft>
              <a:buClr>
                <a:schemeClr val="accent1"/>
              </a:buClr>
              <a:buSzPts val="1700"/>
              <a:buChar char="•"/>
              <a:defRPr sz="1900">
                <a:solidFill>
                  <a:schemeClr val="accent1"/>
                </a:solidFill>
              </a:defRPr>
            </a:lvl9pPr>
          </a:lstStyle>
          <a:p/>
        </p:txBody>
      </p:sp>
      <p:sp>
        <p:nvSpPr>
          <p:cNvPr id="322" name="Google Shape;322;p20"/>
          <p:cNvSpPr txBox="1"/>
          <p:nvPr>
            <p:ph idx="2" type="subTitle"/>
          </p:nvPr>
        </p:nvSpPr>
        <p:spPr>
          <a:xfrm>
            <a:off x="576072" y="1123424"/>
            <a:ext cx="9776400" cy="572400"/>
          </a:xfrm>
          <a:prstGeom prst="rect">
            <a:avLst/>
          </a:prstGeom>
        </p:spPr>
        <p:txBody>
          <a:bodyPr anchorCtr="0" anchor="t" bIns="0" lIns="0" spcFirstLastPara="1" rIns="0" wrap="square" tIns="0">
            <a:noAutofit/>
          </a:bodyPr>
          <a:lstStyle>
            <a:lvl1pPr lvl="0" rtl="0">
              <a:spcBef>
                <a:spcPts val="0"/>
              </a:spcBef>
              <a:spcAft>
                <a:spcPts val="0"/>
              </a:spcAft>
              <a:buClr>
                <a:schemeClr val="accent1"/>
              </a:buClr>
              <a:buSzPts val="2000"/>
              <a:buNone/>
              <a:defRPr>
                <a:solidFill>
                  <a:schemeClr val="accent1"/>
                </a:solidFill>
              </a:defRPr>
            </a:lvl1pPr>
            <a:lvl2pPr lvl="1" rtl="0">
              <a:spcBef>
                <a:spcPts val="0"/>
              </a:spcBef>
              <a:spcAft>
                <a:spcPts val="0"/>
              </a:spcAft>
              <a:buSzPts val="1800"/>
              <a:buNone/>
              <a:defRPr/>
            </a:lvl2pPr>
            <a:lvl3pPr lvl="2" rtl="0">
              <a:spcBef>
                <a:spcPts val="0"/>
              </a:spcBef>
              <a:spcAft>
                <a:spcPts val="0"/>
              </a:spcAft>
              <a:buSzPts val="16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323" name="Google Shape;323;p20"/>
          <p:cNvSpPr/>
          <p:nvPr/>
        </p:nvSpPr>
        <p:spPr>
          <a:xfrm>
            <a:off x="-2" y="5862918"/>
            <a:ext cx="12192000" cy="995082"/>
          </a:xfrm>
          <a:custGeom>
            <a:rect b="b" l="l" r="r" t="t"/>
            <a:pathLst>
              <a:path extrusionOk="0" h="995082" w="12192000">
                <a:moveTo>
                  <a:pt x="0" y="0"/>
                </a:moveTo>
                <a:cubicBezTo>
                  <a:pt x="1946508" y="433119"/>
                  <a:pt x="3989140" y="663746"/>
                  <a:pt x="6096000" y="663746"/>
                </a:cubicBezTo>
                <a:cubicBezTo>
                  <a:pt x="8202860" y="663746"/>
                  <a:pt x="10245492" y="433119"/>
                  <a:pt x="12192000" y="0"/>
                </a:cubicBezTo>
                <a:cubicBezTo>
                  <a:pt x="12192000" y="605118"/>
                  <a:pt x="12192000" y="869856"/>
                  <a:pt x="12192000" y="985680"/>
                </a:cubicBezTo>
                <a:lnTo>
                  <a:pt x="12192000" y="995082"/>
                </a:lnTo>
                <a:lnTo>
                  <a:pt x="0" y="995082"/>
                </a:lnTo>
                <a:lnTo>
                  <a:pt x="0" y="886402"/>
                </a:lnTo>
                <a:cubicBezTo>
                  <a:pt x="0" y="0"/>
                  <a:pt x="0" y="0"/>
                  <a:pt x="0" y="0"/>
                </a:cubicBezTo>
                <a:close/>
              </a:path>
            </a:pathLst>
          </a:custGeom>
          <a:solidFill>
            <a:srgbClr val="CFE9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a:p>
        </p:txBody>
      </p:sp>
      <p:pic>
        <p:nvPicPr>
          <p:cNvPr id="324" name="Google Shape;324;p20"/>
          <p:cNvPicPr preferRelativeResize="0"/>
          <p:nvPr/>
        </p:nvPicPr>
        <p:blipFill rotWithShape="1">
          <a:blip r:embed="rId3">
            <a:alphaModFix/>
          </a:blip>
          <a:srcRect b="17573" l="0" r="0" t="0"/>
          <a:stretch/>
        </p:blipFill>
        <p:spPr>
          <a:xfrm>
            <a:off x="8318725" y="5121725"/>
            <a:ext cx="3895426" cy="1798951"/>
          </a:xfrm>
          <a:prstGeom prst="rect">
            <a:avLst/>
          </a:prstGeom>
          <a:noFill/>
          <a:ln>
            <a:noFill/>
          </a:ln>
        </p:spPr>
      </p:pic>
      <p:pic>
        <p:nvPicPr>
          <p:cNvPr id="325" name="Google Shape;325;p20"/>
          <p:cNvPicPr preferRelativeResize="0"/>
          <p:nvPr/>
        </p:nvPicPr>
        <p:blipFill>
          <a:blip r:embed="rId4">
            <a:alphaModFix/>
          </a:blip>
          <a:stretch>
            <a:fillRect/>
          </a:stretch>
        </p:blipFill>
        <p:spPr>
          <a:xfrm flipH="1">
            <a:off x="8704449" y="6079612"/>
            <a:ext cx="1880076" cy="813425"/>
          </a:xfrm>
          <a:prstGeom prst="rect">
            <a:avLst/>
          </a:prstGeom>
          <a:noFill/>
          <a:ln>
            <a:noFill/>
          </a:ln>
        </p:spPr>
      </p:pic>
      <p:pic>
        <p:nvPicPr>
          <p:cNvPr id="326" name="Google Shape;326;p20"/>
          <p:cNvPicPr preferRelativeResize="0"/>
          <p:nvPr/>
        </p:nvPicPr>
        <p:blipFill>
          <a:blip r:embed="rId5">
            <a:alphaModFix/>
          </a:blip>
          <a:stretch>
            <a:fillRect/>
          </a:stretch>
        </p:blipFill>
        <p:spPr>
          <a:xfrm flipH="1">
            <a:off x="9097549" y="6708352"/>
            <a:ext cx="3092876" cy="192600"/>
          </a:xfrm>
          <a:prstGeom prst="rect">
            <a:avLst/>
          </a:prstGeom>
          <a:noFill/>
          <a:ln>
            <a:noFill/>
          </a:ln>
        </p:spPr>
      </p:pic>
      <p:pic>
        <p:nvPicPr>
          <p:cNvPr id="327" name="Google Shape;327;p20"/>
          <p:cNvPicPr preferRelativeResize="0"/>
          <p:nvPr/>
        </p:nvPicPr>
        <p:blipFill rotWithShape="1">
          <a:blip r:embed="rId6">
            <a:alphaModFix/>
          </a:blip>
          <a:srcRect b="21235" l="0" r="34015" t="0"/>
          <a:stretch/>
        </p:blipFill>
        <p:spPr>
          <a:xfrm>
            <a:off x="11325100" y="4839475"/>
            <a:ext cx="873251" cy="20811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1 - Title Slide_ B">
  <p:cSld name="Title Slide_ A_2">
    <p:bg>
      <p:bgPr>
        <a:solidFill>
          <a:srgbClr val="FFFFFF"/>
        </a:solidFill>
      </p:bgPr>
    </p:bg>
    <p:spTree>
      <p:nvGrpSpPr>
        <p:cNvPr id="55" name="Shape 55"/>
        <p:cNvGrpSpPr/>
        <p:nvPr/>
      </p:nvGrpSpPr>
      <p:grpSpPr>
        <a:xfrm>
          <a:off x="0" y="0"/>
          <a:ext cx="0" cy="0"/>
          <a:chOff x="0" y="0"/>
          <a:chExt cx="0" cy="0"/>
        </a:xfrm>
      </p:grpSpPr>
      <p:sp>
        <p:nvSpPr>
          <p:cNvPr id="56" name="Google Shape;56;p3"/>
          <p:cNvSpPr/>
          <p:nvPr/>
        </p:nvSpPr>
        <p:spPr>
          <a:xfrm>
            <a:off x="6133089" y="-130456"/>
            <a:ext cx="5577900" cy="5586900"/>
          </a:xfrm>
          <a:prstGeom prst="chord">
            <a:avLst>
              <a:gd fmla="val 17255777" name="adj1"/>
              <a:gd fmla="val 15153837" name="adj2"/>
            </a:avLst>
          </a:prstGeom>
          <a:solidFill>
            <a:srgbClr val="EEE1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7" name="Google Shape;57;p3"/>
          <p:cNvSpPr txBox="1"/>
          <p:nvPr>
            <p:ph type="ctrTitle"/>
          </p:nvPr>
        </p:nvSpPr>
        <p:spPr>
          <a:xfrm>
            <a:off x="576072" y="1553112"/>
            <a:ext cx="6309000" cy="17685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3600"/>
              <a:buNone/>
              <a:defRPr b="1" sz="3600">
                <a:solidFill>
                  <a:schemeClr val="accent1"/>
                </a:solidFill>
                <a:latin typeface="Salesforce Sans"/>
                <a:ea typeface="Salesforce Sans"/>
                <a:cs typeface="Salesforce Sans"/>
                <a:sym typeface="Salesforce Sans"/>
              </a:defRPr>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58" name="Google Shape;58;p3"/>
          <p:cNvSpPr txBox="1"/>
          <p:nvPr>
            <p:ph idx="1" type="subTitle"/>
          </p:nvPr>
        </p:nvSpPr>
        <p:spPr>
          <a:xfrm>
            <a:off x="577350" y="3397025"/>
            <a:ext cx="5656200" cy="1062900"/>
          </a:xfrm>
          <a:prstGeom prst="rect">
            <a:avLst/>
          </a:prstGeom>
          <a:noFill/>
          <a:ln>
            <a:noFill/>
          </a:ln>
        </p:spPr>
        <p:txBody>
          <a:bodyPr anchorCtr="0" anchor="t" bIns="0" lIns="0" spcFirstLastPara="1" rIns="0" wrap="square" tIns="0">
            <a:noAutofit/>
          </a:bodyPr>
          <a:lstStyle>
            <a:lvl1pPr lvl="0" rtl="0" algn="l">
              <a:lnSpc>
                <a:spcPct val="95000"/>
              </a:lnSpc>
              <a:spcBef>
                <a:spcPts val="0"/>
              </a:spcBef>
              <a:spcAft>
                <a:spcPts val="0"/>
              </a:spcAft>
              <a:buSzPts val="2400"/>
              <a:buNone/>
              <a:defRPr b="0" i="0" sz="2400">
                <a:solidFill>
                  <a:schemeClr val="accent1"/>
                </a:solidFill>
                <a:latin typeface="Salesforce Sans"/>
                <a:ea typeface="Salesforce Sans"/>
                <a:cs typeface="Salesforce Sans"/>
                <a:sym typeface="Salesforce Sans"/>
              </a:defRPr>
            </a:lvl1pPr>
            <a:lvl2pPr lvl="1" rtl="0" algn="ctr">
              <a:spcBef>
                <a:spcPts val="200"/>
              </a:spcBef>
              <a:spcAft>
                <a:spcPts val="0"/>
              </a:spcAft>
              <a:buSzPts val="2400"/>
              <a:buNone/>
              <a:defRPr sz="2400">
                <a:solidFill>
                  <a:srgbClr val="8A9ABD"/>
                </a:solidFill>
              </a:defRPr>
            </a:lvl2pPr>
            <a:lvl3pPr lvl="2" rtl="0" algn="ctr">
              <a:spcBef>
                <a:spcPts val="600"/>
              </a:spcBef>
              <a:spcAft>
                <a:spcPts val="0"/>
              </a:spcAft>
              <a:buSzPts val="2400"/>
              <a:buNone/>
              <a:defRPr sz="2400">
                <a:solidFill>
                  <a:srgbClr val="8A9ABD"/>
                </a:solidFill>
              </a:defRPr>
            </a:lvl3pPr>
            <a:lvl4pPr lvl="3" rtl="0" algn="ctr">
              <a:spcBef>
                <a:spcPts val="600"/>
              </a:spcBef>
              <a:spcAft>
                <a:spcPts val="0"/>
              </a:spcAft>
              <a:buSzPts val="2400"/>
              <a:buNone/>
              <a:defRPr sz="2400">
                <a:solidFill>
                  <a:srgbClr val="8A9ABD"/>
                </a:solidFill>
              </a:defRPr>
            </a:lvl4pPr>
            <a:lvl5pPr lvl="4" rtl="0" algn="ctr">
              <a:spcBef>
                <a:spcPts val="600"/>
              </a:spcBef>
              <a:spcAft>
                <a:spcPts val="0"/>
              </a:spcAft>
              <a:buSzPts val="2400"/>
              <a:buNone/>
              <a:defRPr sz="2400">
                <a:solidFill>
                  <a:srgbClr val="8A9ABD"/>
                </a:solidFill>
              </a:defRPr>
            </a:lvl5pPr>
            <a:lvl6pPr lvl="5" rtl="0" algn="ctr">
              <a:spcBef>
                <a:spcPts val="600"/>
              </a:spcBef>
              <a:spcAft>
                <a:spcPts val="0"/>
              </a:spcAft>
              <a:buClr>
                <a:srgbClr val="8A9ABD"/>
              </a:buClr>
              <a:buSzPts val="2400"/>
              <a:buNone/>
              <a:defRPr sz="2400">
                <a:solidFill>
                  <a:srgbClr val="8A9ABD"/>
                </a:solidFill>
              </a:defRPr>
            </a:lvl6pPr>
            <a:lvl7pPr lvl="6" rtl="0" algn="ctr">
              <a:spcBef>
                <a:spcPts val="400"/>
              </a:spcBef>
              <a:spcAft>
                <a:spcPts val="0"/>
              </a:spcAft>
              <a:buClr>
                <a:srgbClr val="8A9ABD"/>
              </a:buClr>
              <a:buSzPts val="2400"/>
              <a:buNone/>
              <a:defRPr sz="2400">
                <a:solidFill>
                  <a:srgbClr val="8A9ABD"/>
                </a:solidFill>
              </a:defRPr>
            </a:lvl7pPr>
            <a:lvl8pPr lvl="7" rtl="0" algn="ctr">
              <a:spcBef>
                <a:spcPts val="400"/>
              </a:spcBef>
              <a:spcAft>
                <a:spcPts val="0"/>
              </a:spcAft>
              <a:buClr>
                <a:srgbClr val="8A9ABD"/>
              </a:buClr>
              <a:buSzPts val="2400"/>
              <a:buNone/>
              <a:defRPr sz="2400">
                <a:solidFill>
                  <a:srgbClr val="8A9ABD"/>
                </a:solidFill>
              </a:defRPr>
            </a:lvl8pPr>
            <a:lvl9pPr lvl="8" rtl="0" algn="ctr">
              <a:spcBef>
                <a:spcPts val="400"/>
              </a:spcBef>
              <a:spcAft>
                <a:spcPts val="0"/>
              </a:spcAft>
              <a:buClr>
                <a:srgbClr val="8A9ABD"/>
              </a:buClr>
              <a:buSzPts val="2400"/>
              <a:buNone/>
              <a:defRPr sz="2400">
                <a:solidFill>
                  <a:srgbClr val="8A9ABD"/>
                </a:solidFill>
              </a:defRPr>
            </a:lvl9pPr>
          </a:lstStyle>
          <a:p/>
        </p:txBody>
      </p:sp>
      <p:pic>
        <p:nvPicPr>
          <p:cNvPr descr="pasted-image.pdf" id="59" name="Google Shape;59;p3"/>
          <p:cNvPicPr preferRelativeResize="0"/>
          <p:nvPr/>
        </p:nvPicPr>
        <p:blipFill rotWithShape="1">
          <a:blip r:embed="rId2">
            <a:alphaModFix/>
          </a:blip>
          <a:srcRect b="0" l="0" r="0" t="0"/>
          <a:stretch/>
        </p:blipFill>
        <p:spPr>
          <a:xfrm>
            <a:off x="501090" y="437002"/>
            <a:ext cx="1349605" cy="944895"/>
          </a:xfrm>
          <a:prstGeom prst="rect">
            <a:avLst/>
          </a:prstGeom>
          <a:noFill/>
          <a:ln>
            <a:noFill/>
          </a:ln>
        </p:spPr>
      </p:pic>
      <p:sp>
        <p:nvSpPr>
          <p:cNvPr id="60" name="Google Shape;60;p3"/>
          <p:cNvSpPr txBox="1"/>
          <p:nvPr>
            <p:ph idx="2" type="subTitle"/>
          </p:nvPr>
        </p:nvSpPr>
        <p:spPr>
          <a:xfrm>
            <a:off x="576072" y="4568050"/>
            <a:ext cx="5656200" cy="1294800"/>
          </a:xfrm>
          <a:prstGeom prst="rect">
            <a:avLst/>
          </a:prstGeom>
        </p:spPr>
        <p:txBody>
          <a:bodyPr anchorCtr="0" anchor="t" bIns="0" lIns="0" spcFirstLastPara="1" rIns="0" wrap="square" tIns="0">
            <a:noAutofit/>
          </a:bodyPr>
          <a:lstStyle>
            <a:lvl1pPr lvl="0" rtl="0">
              <a:spcBef>
                <a:spcPts val="0"/>
              </a:spcBef>
              <a:spcAft>
                <a:spcPts val="0"/>
              </a:spcAft>
              <a:buClr>
                <a:schemeClr val="accent1"/>
              </a:buClr>
              <a:buSzPts val="2000"/>
              <a:buNone/>
              <a:defRPr>
                <a:solidFill>
                  <a:schemeClr val="accent1"/>
                </a:solidFill>
              </a:defRPr>
            </a:lvl1pPr>
            <a:lvl2pPr lvl="1" rtl="0">
              <a:spcBef>
                <a:spcPts val="900"/>
              </a:spcBef>
              <a:spcAft>
                <a:spcPts val="0"/>
              </a:spcAft>
              <a:buSzPts val="2000"/>
              <a:buNone/>
              <a:defRPr sz="2000"/>
            </a:lvl2pPr>
            <a:lvl3pPr lvl="2" rtl="0">
              <a:spcBef>
                <a:spcPts val="900"/>
              </a:spcBef>
              <a:spcAft>
                <a:spcPts val="0"/>
              </a:spcAft>
              <a:buSzPts val="2000"/>
              <a:buNone/>
              <a:defRPr sz="2000"/>
            </a:lvl3pPr>
            <a:lvl4pPr lvl="3" rtl="0">
              <a:spcBef>
                <a:spcPts val="900"/>
              </a:spcBef>
              <a:spcAft>
                <a:spcPts val="0"/>
              </a:spcAft>
              <a:buSzPts val="2000"/>
              <a:buNone/>
              <a:defRPr sz="2000"/>
            </a:lvl4pPr>
            <a:lvl5pPr lvl="4" rtl="0">
              <a:spcBef>
                <a:spcPts val="900"/>
              </a:spcBef>
              <a:spcAft>
                <a:spcPts val="0"/>
              </a:spcAft>
              <a:buSzPts val="2000"/>
              <a:buNone/>
              <a:defRPr/>
            </a:lvl5pPr>
            <a:lvl6pPr lvl="5" rtl="0">
              <a:spcBef>
                <a:spcPts val="900"/>
              </a:spcBef>
              <a:spcAft>
                <a:spcPts val="0"/>
              </a:spcAft>
              <a:buSzPts val="2000"/>
              <a:buNone/>
              <a:defRPr/>
            </a:lvl6pPr>
            <a:lvl7pPr lvl="6" rtl="0">
              <a:spcBef>
                <a:spcPts val="900"/>
              </a:spcBef>
              <a:spcAft>
                <a:spcPts val="0"/>
              </a:spcAft>
              <a:buSzPts val="2000"/>
              <a:buNone/>
              <a:defRPr/>
            </a:lvl7pPr>
            <a:lvl8pPr lvl="7" rtl="0">
              <a:spcBef>
                <a:spcPts val="900"/>
              </a:spcBef>
              <a:spcAft>
                <a:spcPts val="0"/>
              </a:spcAft>
              <a:buSzPts val="2000"/>
              <a:buNone/>
              <a:defRPr/>
            </a:lvl8pPr>
            <a:lvl9pPr lvl="8" rtl="0">
              <a:spcBef>
                <a:spcPts val="900"/>
              </a:spcBef>
              <a:spcAft>
                <a:spcPts val="900"/>
              </a:spcAft>
              <a:buSzPts val="2000"/>
              <a:buNone/>
              <a:defRPr/>
            </a:lvl9pPr>
          </a:lstStyle>
          <a:p/>
        </p:txBody>
      </p:sp>
      <p:pic>
        <p:nvPicPr>
          <p:cNvPr id="61" name="Google Shape;61;p3"/>
          <p:cNvPicPr preferRelativeResize="0"/>
          <p:nvPr/>
        </p:nvPicPr>
        <p:blipFill rotWithShape="1">
          <a:blip r:embed="rId3">
            <a:alphaModFix/>
          </a:blip>
          <a:srcRect b="-1676" l="28102" r="789" t="-25323"/>
          <a:stretch/>
        </p:blipFill>
        <p:spPr>
          <a:xfrm>
            <a:off x="6131888" y="-129250"/>
            <a:ext cx="5580300" cy="5584500"/>
          </a:xfrm>
          <a:prstGeom prst="ellipse">
            <a:avLst/>
          </a:prstGeom>
          <a:noFill/>
          <a:ln>
            <a:noFill/>
          </a:ln>
        </p:spPr>
      </p:pic>
      <p:pic>
        <p:nvPicPr>
          <p:cNvPr id="62" name="Google Shape;62;p3"/>
          <p:cNvPicPr preferRelativeResize="0"/>
          <p:nvPr/>
        </p:nvPicPr>
        <p:blipFill rotWithShape="1">
          <a:blip r:embed="rId4">
            <a:alphaModFix/>
          </a:blip>
          <a:srcRect b="0" l="0" r="0" t="0"/>
          <a:stretch/>
        </p:blipFill>
        <p:spPr>
          <a:xfrm flipH="1">
            <a:off x="8003037" y="1050656"/>
            <a:ext cx="3721163" cy="4101193"/>
          </a:xfrm>
          <a:prstGeom prst="rect">
            <a:avLst/>
          </a:prstGeom>
          <a:noFill/>
          <a:ln>
            <a:noFill/>
          </a:ln>
        </p:spPr>
      </p:pic>
      <p:sp>
        <p:nvSpPr>
          <p:cNvPr id="63" name="Google Shape;63;p3"/>
          <p:cNvSpPr/>
          <p:nvPr/>
        </p:nvSpPr>
        <p:spPr>
          <a:xfrm>
            <a:off x="7068100" y="5057775"/>
            <a:ext cx="4114800" cy="554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 name="Google Shape;64;p3"/>
          <p:cNvPicPr preferRelativeResize="0"/>
          <p:nvPr/>
        </p:nvPicPr>
        <p:blipFill>
          <a:blip r:embed="rId5">
            <a:alphaModFix/>
          </a:blip>
          <a:stretch>
            <a:fillRect/>
          </a:stretch>
        </p:blipFill>
        <p:spPr>
          <a:xfrm rot="-501045">
            <a:off x="10161379" y="4678013"/>
            <a:ext cx="587534" cy="212826"/>
          </a:xfrm>
          <a:prstGeom prst="rect">
            <a:avLst/>
          </a:prstGeom>
          <a:noFill/>
          <a:ln>
            <a:noFill/>
          </a:ln>
        </p:spPr>
      </p:pic>
      <p:pic>
        <p:nvPicPr>
          <p:cNvPr id="65" name="Google Shape;65;p3"/>
          <p:cNvPicPr preferRelativeResize="0"/>
          <p:nvPr/>
        </p:nvPicPr>
        <p:blipFill>
          <a:blip r:embed="rId5">
            <a:alphaModFix/>
          </a:blip>
          <a:stretch>
            <a:fillRect/>
          </a:stretch>
        </p:blipFill>
        <p:spPr>
          <a:xfrm>
            <a:off x="8195374" y="4902433"/>
            <a:ext cx="691326" cy="250418"/>
          </a:xfrm>
          <a:prstGeom prst="rect">
            <a:avLst/>
          </a:prstGeom>
          <a:noFill/>
          <a:ln>
            <a:noFill/>
          </a:ln>
        </p:spPr>
      </p:pic>
      <p:pic>
        <p:nvPicPr>
          <p:cNvPr id="66" name="Google Shape;66;p3"/>
          <p:cNvPicPr preferRelativeResize="0"/>
          <p:nvPr/>
        </p:nvPicPr>
        <p:blipFill>
          <a:blip r:embed="rId6">
            <a:alphaModFix/>
          </a:blip>
          <a:stretch>
            <a:fillRect/>
          </a:stretch>
        </p:blipFill>
        <p:spPr>
          <a:xfrm>
            <a:off x="7621257" y="4716325"/>
            <a:ext cx="1556872" cy="423600"/>
          </a:xfrm>
          <a:prstGeom prst="rect">
            <a:avLst/>
          </a:prstGeom>
          <a:noFill/>
          <a:ln>
            <a:noFill/>
          </a:ln>
        </p:spPr>
      </p:pic>
      <p:sp>
        <p:nvSpPr>
          <p:cNvPr id="67" name="Google Shape;67;p3"/>
          <p:cNvSpPr/>
          <p:nvPr/>
        </p:nvSpPr>
        <p:spPr>
          <a:xfrm>
            <a:off x="6119850" y="1105075"/>
            <a:ext cx="185400" cy="185400"/>
          </a:xfrm>
          <a:prstGeom prst="ellipse">
            <a:avLst/>
          </a:prstGeom>
          <a:solidFill>
            <a:srgbClr val="EEE1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68" name="Google Shape;68;p3"/>
          <p:cNvSpPr/>
          <p:nvPr/>
        </p:nvSpPr>
        <p:spPr>
          <a:xfrm>
            <a:off x="11835900" y="4212625"/>
            <a:ext cx="94200" cy="94200"/>
          </a:xfrm>
          <a:prstGeom prst="ellipse">
            <a:avLst/>
          </a:prstGeom>
          <a:solidFill>
            <a:srgbClr val="CFE9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69" name="Google Shape;69;p3"/>
          <p:cNvPicPr preferRelativeResize="0"/>
          <p:nvPr/>
        </p:nvPicPr>
        <p:blipFill>
          <a:blip r:embed="rId7">
            <a:alphaModFix/>
          </a:blip>
          <a:stretch>
            <a:fillRect/>
          </a:stretch>
        </p:blipFill>
        <p:spPr>
          <a:xfrm flipH="1">
            <a:off x="10669512" y="4718814"/>
            <a:ext cx="1556874" cy="619501"/>
          </a:xfrm>
          <a:prstGeom prst="rect">
            <a:avLst/>
          </a:prstGeom>
          <a:noFill/>
          <a:ln>
            <a:noFill/>
          </a:ln>
        </p:spPr>
      </p:pic>
      <p:pic>
        <p:nvPicPr>
          <p:cNvPr id="70" name="Google Shape;70;p3"/>
          <p:cNvPicPr preferRelativeResize="0"/>
          <p:nvPr/>
        </p:nvPicPr>
        <p:blipFill rotWithShape="1">
          <a:blip r:embed="rId8">
            <a:alphaModFix/>
          </a:blip>
          <a:srcRect b="0" l="0" r="2334" t="0"/>
          <a:stretch/>
        </p:blipFill>
        <p:spPr>
          <a:xfrm>
            <a:off x="7017263" y="4650786"/>
            <a:ext cx="3199950" cy="554700"/>
          </a:xfrm>
          <a:prstGeom prst="rect">
            <a:avLst/>
          </a:prstGeom>
          <a:noFill/>
          <a:ln>
            <a:noFill/>
          </a:ln>
        </p:spPr>
      </p:pic>
      <p:pic>
        <p:nvPicPr>
          <p:cNvPr id="71" name="Google Shape;71;p3"/>
          <p:cNvPicPr preferRelativeResize="0"/>
          <p:nvPr/>
        </p:nvPicPr>
        <p:blipFill>
          <a:blip r:embed="rId9">
            <a:alphaModFix/>
          </a:blip>
          <a:stretch>
            <a:fillRect/>
          </a:stretch>
        </p:blipFill>
        <p:spPr>
          <a:xfrm>
            <a:off x="6611300" y="4832474"/>
            <a:ext cx="1268088" cy="554701"/>
          </a:xfrm>
          <a:prstGeom prst="rect">
            <a:avLst/>
          </a:prstGeom>
          <a:noFill/>
          <a:ln>
            <a:noFill/>
          </a:ln>
        </p:spPr>
      </p:pic>
      <p:pic>
        <p:nvPicPr>
          <p:cNvPr id="72" name="Google Shape;72;p3"/>
          <p:cNvPicPr preferRelativeResize="0"/>
          <p:nvPr/>
        </p:nvPicPr>
        <p:blipFill rotWithShape="1">
          <a:blip r:embed="rId10">
            <a:alphaModFix/>
          </a:blip>
          <a:srcRect b="7944" l="0" r="0" t="0"/>
          <a:stretch/>
        </p:blipFill>
        <p:spPr>
          <a:xfrm>
            <a:off x="9421050" y="4399975"/>
            <a:ext cx="2186524" cy="939275"/>
          </a:xfrm>
          <a:prstGeom prst="rect">
            <a:avLst/>
          </a:prstGeom>
          <a:noFill/>
          <a:ln>
            <a:noFill/>
          </a:ln>
        </p:spPr>
      </p:pic>
      <p:pic>
        <p:nvPicPr>
          <p:cNvPr id="73" name="Google Shape;73;p3"/>
          <p:cNvPicPr preferRelativeResize="0"/>
          <p:nvPr/>
        </p:nvPicPr>
        <p:blipFill>
          <a:blip r:embed="rId5">
            <a:alphaModFix/>
          </a:blip>
          <a:stretch>
            <a:fillRect/>
          </a:stretch>
        </p:blipFill>
        <p:spPr>
          <a:xfrm>
            <a:off x="8296018" y="4911005"/>
            <a:ext cx="1556875" cy="563945"/>
          </a:xfrm>
          <a:prstGeom prst="rect">
            <a:avLst/>
          </a:prstGeom>
          <a:noFill/>
          <a:ln>
            <a:noFill/>
          </a:ln>
        </p:spPr>
      </p:pic>
      <p:grpSp>
        <p:nvGrpSpPr>
          <p:cNvPr id="74" name="Google Shape;74;p3"/>
          <p:cNvGrpSpPr/>
          <p:nvPr/>
        </p:nvGrpSpPr>
        <p:grpSpPr>
          <a:xfrm>
            <a:off x="6918975" y="3146108"/>
            <a:ext cx="3952142" cy="3412116"/>
            <a:chOff x="6642200" y="3146108"/>
            <a:chExt cx="3952142" cy="3412116"/>
          </a:xfrm>
        </p:grpSpPr>
        <p:pic>
          <p:nvPicPr>
            <p:cNvPr id="75" name="Google Shape;75;p3"/>
            <p:cNvPicPr preferRelativeResize="0"/>
            <p:nvPr/>
          </p:nvPicPr>
          <p:blipFill>
            <a:blip r:embed="rId6">
              <a:alphaModFix/>
            </a:blip>
            <a:stretch>
              <a:fillRect/>
            </a:stretch>
          </p:blipFill>
          <p:spPr>
            <a:xfrm>
              <a:off x="7176882" y="6134625"/>
              <a:ext cx="1556872" cy="423600"/>
            </a:xfrm>
            <a:prstGeom prst="rect">
              <a:avLst/>
            </a:prstGeom>
            <a:noFill/>
            <a:ln>
              <a:noFill/>
            </a:ln>
          </p:spPr>
        </p:pic>
        <p:pic>
          <p:nvPicPr>
            <p:cNvPr id="76" name="Google Shape;76;p3"/>
            <p:cNvPicPr preferRelativeResize="0"/>
            <p:nvPr/>
          </p:nvPicPr>
          <p:blipFill>
            <a:blip r:embed="rId6">
              <a:alphaModFix/>
            </a:blip>
            <a:stretch>
              <a:fillRect/>
            </a:stretch>
          </p:blipFill>
          <p:spPr>
            <a:xfrm>
              <a:off x="9037470" y="6134625"/>
              <a:ext cx="1556872" cy="423600"/>
            </a:xfrm>
            <a:prstGeom prst="rect">
              <a:avLst/>
            </a:prstGeom>
            <a:noFill/>
            <a:ln>
              <a:noFill/>
            </a:ln>
          </p:spPr>
        </p:pic>
        <p:pic>
          <p:nvPicPr>
            <p:cNvPr id="77" name="Google Shape;77;p3"/>
            <p:cNvPicPr preferRelativeResize="0"/>
            <p:nvPr/>
          </p:nvPicPr>
          <p:blipFill rotWithShape="1">
            <a:blip r:embed="rId11">
              <a:alphaModFix/>
            </a:blip>
            <a:srcRect b="0" l="0" r="41927" t="0"/>
            <a:stretch/>
          </p:blipFill>
          <p:spPr>
            <a:xfrm>
              <a:off x="6642200" y="3166229"/>
              <a:ext cx="2186528" cy="3371693"/>
            </a:xfrm>
            <a:prstGeom prst="rect">
              <a:avLst/>
            </a:prstGeom>
            <a:noFill/>
            <a:ln>
              <a:noFill/>
            </a:ln>
          </p:spPr>
        </p:pic>
        <p:pic>
          <p:nvPicPr>
            <p:cNvPr id="78" name="Google Shape;78;p3"/>
            <p:cNvPicPr preferRelativeResize="0"/>
            <p:nvPr/>
          </p:nvPicPr>
          <p:blipFill rotWithShape="1">
            <a:blip r:embed="rId11">
              <a:alphaModFix/>
            </a:blip>
            <a:srcRect b="0" l="58073" r="0" t="0"/>
            <a:stretch/>
          </p:blipFill>
          <p:spPr>
            <a:xfrm>
              <a:off x="9061701" y="3146108"/>
              <a:ext cx="1513798" cy="3233393"/>
            </a:xfrm>
            <a:prstGeom prst="rect">
              <a:avLst/>
            </a:prstGeom>
            <a:noFill/>
            <a:ln>
              <a:noFill/>
            </a:ln>
          </p:spPr>
        </p:pic>
      </p:grpSp>
      <p:grpSp>
        <p:nvGrpSpPr>
          <p:cNvPr id="79" name="Google Shape;79;p3"/>
          <p:cNvGrpSpPr/>
          <p:nvPr/>
        </p:nvGrpSpPr>
        <p:grpSpPr>
          <a:xfrm>
            <a:off x="5995884" y="6187884"/>
            <a:ext cx="1372853" cy="412237"/>
            <a:chOff x="4858194" y="2494745"/>
            <a:chExt cx="1372853" cy="412237"/>
          </a:xfrm>
        </p:grpSpPr>
        <p:pic>
          <p:nvPicPr>
            <p:cNvPr id="80" name="Google Shape;80;p3"/>
            <p:cNvPicPr preferRelativeResize="0"/>
            <p:nvPr/>
          </p:nvPicPr>
          <p:blipFill rotWithShape="1">
            <a:blip r:embed="rId12">
              <a:alphaModFix/>
            </a:blip>
            <a:srcRect b="10616" l="17659" r="3326" t="9683"/>
            <a:stretch/>
          </p:blipFill>
          <p:spPr>
            <a:xfrm>
              <a:off x="5359392" y="2494745"/>
              <a:ext cx="871656" cy="346719"/>
            </a:xfrm>
            <a:prstGeom prst="rect">
              <a:avLst/>
            </a:prstGeom>
            <a:noFill/>
            <a:ln>
              <a:noFill/>
            </a:ln>
          </p:spPr>
        </p:pic>
        <p:pic>
          <p:nvPicPr>
            <p:cNvPr id="81" name="Google Shape;81;p3"/>
            <p:cNvPicPr preferRelativeResize="0"/>
            <p:nvPr/>
          </p:nvPicPr>
          <p:blipFill rotWithShape="1">
            <a:blip r:embed="rId10">
              <a:alphaModFix/>
            </a:blip>
            <a:srcRect b="7944" l="0" r="0" t="0"/>
            <a:stretch/>
          </p:blipFill>
          <p:spPr>
            <a:xfrm>
              <a:off x="4858194" y="2505074"/>
              <a:ext cx="885626" cy="401908"/>
            </a:xfrm>
            <a:prstGeom prst="rect">
              <a:avLst/>
            </a:prstGeom>
            <a:noFill/>
            <a:ln>
              <a:noFill/>
            </a:ln>
          </p:spPr>
        </p:pic>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1 - Landscape Bottom_ B">
  <p:cSld name="Above Trees Vignette - Left_3">
    <p:bg>
      <p:bgPr>
        <a:solidFill>
          <a:srgbClr val="FFFFFF"/>
        </a:solidFill>
      </p:bgPr>
    </p:bg>
    <p:spTree>
      <p:nvGrpSpPr>
        <p:cNvPr id="328" name="Shape 328"/>
        <p:cNvGrpSpPr/>
        <p:nvPr/>
      </p:nvGrpSpPr>
      <p:grpSpPr>
        <a:xfrm>
          <a:off x="0" y="0"/>
          <a:ext cx="0" cy="0"/>
          <a:chOff x="0" y="0"/>
          <a:chExt cx="0" cy="0"/>
        </a:xfrm>
      </p:grpSpPr>
      <p:pic>
        <p:nvPicPr>
          <p:cNvPr descr="pasted-image.pdf" id="329" name="Google Shape;329;p21"/>
          <p:cNvPicPr preferRelativeResize="0"/>
          <p:nvPr/>
        </p:nvPicPr>
        <p:blipFill rotWithShape="1">
          <a:blip r:embed="rId2">
            <a:alphaModFix/>
          </a:blip>
          <a:srcRect b="0" l="0" r="0" t="0"/>
          <a:stretch/>
        </p:blipFill>
        <p:spPr>
          <a:xfrm>
            <a:off x="11030573" y="565460"/>
            <a:ext cx="635734" cy="445095"/>
          </a:xfrm>
          <a:prstGeom prst="rect">
            <a:avLst/>
          </a:prstGeom>
          <a:noFill/>
          <a:ln>
            <a:noFill/>
          </a:ln>
        </p:spPr>
      </p:pic>
      <p:sp>
        <p:nvSpPr>
          <p:cNvPr id="330" name="Google Shape;330;p21"/>
          <p:cNvSpPr txBox="1"/>
          <p:nvPr>
            <p:ph type="title"/>
          </p:nvPr>
        </p:nvSpPr>
        <p:spPr>
          <a:xfrm>
            <a:off x="571500" y="63504"/>
            <a:ext cx="110460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3200"/>
              <a:buNone/>
              <a:defRPr/>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331" name="Google Shape;331;p21"/>
          <p:cNvSpPr txBox="1"/>
          <p:nvPr>
            <p:ph idx="1" type="body"/>
          </p:nvPr>
        </p:nvSpPr>
        <p:spPr>
          <a:xfrm>
            <a:off x="571500" y="1661525"/>
            <a:ext cx="11046000" cy="4360200"/>
          </a:xfrm>
          <a:prstGeom prst="rect">
            <a:avLst/>
          </a:prstGeom>
          <a:noFill/>
          <a:ln>
            <a:noFill/>
          </a:ln>
        </p:spPr>
        <p:txBody>
          <a:bodyPr anchorCtr="0" anchor="t" bIns="0" lIns="0" spcFirstLastPara="1" rIns="0" wrap="square" tIns="0">
            <a:noAutofit/>
          </a:bodyPr>
          <a:lstStyle>
            <a:lvl1pPr indent="-355600" lvl="0" marL="457200" rtl="0" algn="l">
              <a:lnSpc>
                <a:spcPct val="100000"/>
              </a:lnSpc>
              <a:spcBef>
                <a:spcPts val="1100"/>
              </a:spcBef>
              <a:spcAft>
                <a:spcPts val="0"/>
              </a:spcAft>
              <a:buSzPts val="2000"/>
              <a:buChar char="●"/>
              <a:defRPr/>
            </a:lvl1pPr>
            <a:lvl2pPr indent="-342900" lvl="1" marL="914400" rtl="0" algn="l">
              <a:lnSpc>
                <a:spcPct val="100000"/>
              </a:lnSpc>
              <a:spcBef>
                <a:spcPts val="300"/>
              </a:spcBef>
              <a:spcAft>
                <a:spcPts val="0"/>
              </a:spcAft>
              <a:buClr>
                <a:schemeClr val="accent1"/>
              </a:buClr>
              <a:buSzPts val="1800"/>
              <a:buChar char="•"/>
              <a:defRPr>
                <a:solidFill>
                  <a:schemeClr val="accent1"/>
                </a:solidFill>
              </a:defRPr>
            </a:lvl2pPr>
            <a:lvl3pPr indent="-330200" lvl="2" marL="1371600" rtl="0" algn="l">
              <a:lnSpc>
                <a:spcPct val="100000"/>
              </a:lnSpc>
              <a:spcBef>
                <a:spcPts val="600"/>
              </a:spcBef>
              <a:spcAft>
                <a:spcPts val="0"/>
              </a:spcAft>
              <a:buClr>
                <a:schemeClr val="accent1"/>
              </a:buClr>
              <a:buSzPts val="1600"/>
              <a:buChar char="•"/>
              <a:defRPr>
                <a:solidFill>
                  <a:schemeClr val="accent1"/>
                </a:solidFill>
              </a:defRPr>
            </a:lvl3pPr>
            <a:lvl4pPr indent="-317500" lvl="3" marL="1828800" rtl="0" algn="l">
              <a:lnSpc>
                <a:spcPct val="100000"/>
              </a:lnSpc>
              <a:spcBef>
                <a:spcPts val="600"/>
              </a:spcBef>
              <a:spcAft>
                <a:spcPts val="0"/>
              </a:spcAft>
              <a:buClr>
                <a:schemeClr val="accent1"/>
              </a:buClr>
              <a:buSzPts val="1400"/>
              <a:buChar char="•"/>
              <a:defRPr>
                <a:solidFill>
                  <a:schemeClr val="accent1"/>
                </a:solidFill>
              </a:defRPr>
            </a:lvl4pPr>
            <a:lvl5pPr indent="-228600" lvl="4" marL="2286000" rtl="0" algn="l">
              <a:lnSpc>
                <a:spcPct val="100000"/>
              </a:lnSpc>
              <a:spcBef>
                <a:spcPts val="600"/>
              </a:spcBef>
              <a:spcAft>
                <a:spcPts val="0"/>
              </a:spcAft>
              <a:buClr>
                <a:schemeClr val="accent1"/>
              </a:buClr>
              <a:buSzPts val="1400"/>
              <a:buNone/>
              <a:defRPr b="1">
                <a:solidFill>
                  <a:schemeClr val="accent1"/>
                </a:solidFill>
              </a:defRPr>
            </a:lvl5pPr>
            <a:lvl6pPr indent="-336550" lvl="5" marL="2743200" rtl="0" algn="l">
              <a:spcBef>
                <a:spcPts val="600"/>
              </a:spcBef>
              <a:spcAft>
                <a:spcPts val="0"/>
              </a:spcAft>
              <a:buClr>
                <a:schemeClr val="accent1"/>
              </a:buClr>
              <a:buSzPts val="1700"/>
              <a:buChar char="•"/>
              <a:defRPr sz="1900">
                <a:solidFill>
                  <a:schemeClr val="accent1"/>
                </a:solidFill>
              </a:defRPr>
            </a:lvl6pPr>
            <a:lvl7pPr indent="-336550" lvl="6" marL="3200400" rtl="0" algn="l">
              <a:spcBef>
                <a:spcPts val="360"/>
              </a:spcBef>
              <a:spcAft>
                <a:spcPts val="0"/>
              </a:spcAft>
              <a:buClr>
                <a:schemeClr val="accent1"/>
              </a:buClr>
              <a:buSzPts val="1700"/>
              <a:buChar char="•"/>
              <a:defRPr sz="1900">
                <a:solidFill>
                  <a:schemeClr val="accent1"/>
                </a:solidFill>
              </a:defRPr>
            </a:lvl7pPr>
            <a:lvl8pPr indent="-336550" lvl="7" marL="3657600" rtl="0" algn="l">
              <a:spcBef>
                <a:spcPts val="360"/>
              </a:spcBef>
              <a:spcAft>
                <a:spcPts val="0"/>
              </a:spcAft>
              <a:buClr>
                <a:schemeClr val="accent1"/>
              </a:buClr>
              <a:buSzPts val="1700"/>
              <a:buChar char="•"/>
              <a:defRPr sz="1900">
                <a:solidFill>
                  <a:schemeClr val="accent1"/>
                </a:solidFill>
              </a:defRPr>
            </a:lvl8pPr>
            <a:lvl9pPr indent="-336550" lvl="8" marL="4114800" rtl="0" algn="l">
              <a:spcBef>
                <a:spcPts val="360"/>
              </a:spcBef>
              <a:spcAft>
                <a:spcPts val="0"/>
              </a:spcAft>
              <a:buClr>
                <a:schemeClr val="accent1"/>
              </a:buClr>
              <a:buSzPts val="1700"/>
              <a:buChar char="•"/>
              <a:defRPr sz="1900">
                <a:solidFill>
                  <a:schemeClr val="accent1"/>
                </a:solidFill>
              </a:defRPr>
            </a:lvl9pPr>
          </a:lstStyle>
          <a:p/>
        </p:txBody>
      </p:sp>
      <p:sp>
        <p:nvSpPr>
          <p:cNvPr id="332" name="Google Shape;332;p21"/>
          <p:cNvSpPr txBox="1"/>
          <p:nvPr>
            <p:ph idx="2" type="subTitle"/>
          </p:nvPr>
        </p:nvSpPr>
        <p:spPr>
          <a:xfrm>
            <a:off x="576072" y="1123424"/>
            <a:ext cx="9776400" cy="572400"/>
          </a:xfrm>
          <a:prstGeom prst="rect">
            <a:avLst/>
          </a:prstGeom>
        </p:spPr>
        <p:txBody>
          <a:bodyPr anchorCtr="0" anchor="t" bIns="0" lIns="0" spcFirstLastPara="1" rIns="0" wrap="square" tIns="0">
            <a:noAutofit/>
          </a:bodyPr>
          <a:lstStyle>
            <a:lvl1pPr lvl="0" rtl="0">
              <a:spcBef>
                <a:spcPts val="0"/>
              </a:spcBef>
              <a:spcAft>
                <a:spcPts val="0"/>
              </a:spcAft>
              <a:buClr>
                <a:schemeClr val="accent1"/>
              </a:buClr>
              <a:buSzPts val="2000"/>
              <a:buNone/>
              <a:defRPr>
                <a:solidFill>
                  <a:schemeClr val="accent1"/>
                </a:solidFill>
              </a:defRPr>
            </a:lvl1pPr>
            <a:lvl2pPr lvl="1" rtl="0">
              <a:spcBef>
                <a:spcPts val="0"/>
              </a:spcBef>
              <a:spcAft>
                <a:spcPts val="0"/>
              </a:spcAft>
              <a:buSzPts val="1800"/>
              <a:buNone/>
              <a:defRPr/>
            </a:lvl2pPr>
            <a:lvl3pPr lvl="2" rtl="0">
              <a:spcBef>
                <a:spcPts val="0"/>
              </a:spcBef>
              <a:spcAft>
                <a:spcPts val="0"/>
              </a:spcAft>
              <a:buSzPts val="16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333" name="Google Shape;333;p21"/>
          <p:cNvSpPr/>
          <p:nvPr/>
        </p:nvSpPr>
        <p:spPr>
          <a:xfrm>
            <a:off x="-2" y="5862918"/>
            <a:ext cx="12192000" cy="995082"/>
          </a:xfrm>
          <a:custGeom>
            <a:rect b="b" l="l" r="r" t="t"/>
            <a:pathLst>
              <a:path extrusionOk="0" h="995082" w="12192000">
                <a:moveTo>
                  <a:pt x="0" y="0"/>
                </a:moveTo>
                <a:cubicBezTo>
                  <a:pt x="1946508" y="433119"/>
                  <a:pt x="3989140" y="663746"/>
                  <a:pt x="6096000" y="663746"/>
                </a:cubicBezTo>
                <a:cubicBezTo>
                  <a:pt x="8202860" y="663746"/>
                  <a:pt x="10245492" y="433119"/>
                  <a:pt x="12192000" y="0"/>
                </a:cubicBezTo>
                <a:cubicBezTo>
                  <a:pt x="12192000" y="605118"/>
                  <a:pt x="12192000" y="869856"/>
                  <a:pt x="12192000" y="985680"/>
                </a:cubicBezTo>
                <a:lnTo>
                  <a:pt x="12192000" y="995082"/>
                </a:lnTo>
                <a:lnTo>
                  <a:pt x="0" y="995082"/>
                </a:lnTo>
                <a:lnTo>
                  <a:pt x="0" y="886402"/>
                </a:lnTo>
                <a:cubicBezTo>
                  <a:pt x="0" y="0"/>
                  <a:pt x="0" y="0"/>
                  <a:pt x="0" y="0"/>
                </a:cubicBezTo>
                <a:close/>
              </a:path>
            </a:pathLst>
          </a:custGeom>
          <a:solidFill>
            <a:srgbClr val="CFE9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a:p>
        </p:txBody>
      </p:sp>
      <p:grpSp>
        <p:nvGrpSpPr>
          <p:cNvPr id="334" name="Google Shape;334;p21"/>
          <p:cNvGrpSpPr/>
          <p:nvPr/>
        </p:nvGrpSpPr>
        <p:grpSpPr>
          <a:xfrm>
            <a:off x="9075975" y="5295625"/>
            <a:ext cx="3142435" cy="1572231"/>
            <a:chOff x="9075975" y="5295625"/>
            <a:chExt cx="3142435" cy="1572231"/>
          </a:xfrm>
        </p:grpSpPr>
        <p:pic>
          <p:nvPicPr>
            <p:cNvPr id="335" name="Google Shape;335;p21"/>
            <p:cNvPicPr preferRelativeResize="0"/>
            <p:nvPr/>
          </p:nvPicPr>
          <p:blipFill rotWithShape="1">
            <a:blip r:embed="rId3">
              <a:alphaModFix/>
            </a:blip>
            <a:srcRect b="0" l="0" r="0" t="0"/>
            <a:stretch/>
          </p:blipFill>
          <p:spPr>
            <a:xfrm rot="-564565">
              <a:off x="9801673" y="6154677"/>
              <a:ext cx="818219" cy="572400"/>
            </a:xfrm>
            <a:prstGeom prst="rect">
              <a:avLst/>
            </a:prstGeom>
            <a:noFill/>
            <a:ln>
              <a:noFill/>
            </a:ln>
          </p:spPr>
        </p:pic>
        <p:pic>
          <p:nvPicPr>
            <p:cNvPr id="336" name="Google Shape;336;p21"/>
            <p:cNvPicPr preferRelativeResize="0"/>
            <p:nvPr/>
          </p:nvPicPr>
          <p:blipFill rotWithShape="1">
            <a:blip r:embed="rId3">
              <a:alphaModFix/>
            </a:blip>
            <a:srcRect b="0" l="7876" r="0" t="0"/>
            <a:stretch/>
          </p:blipFill>
          <p:spPr>
            <a:xfrm flipH="1">
              <a:off x="10406199" y="5295625"/>
              <a:ext cx="1802175" cy="1368601"/>
            </a:xfrm>
            <a:prstGeom prst="rect">
              <a:avLst/>
            </a:prstGeom>
            <a:noFill/>
            <a:ln>
              <a:noFill/>
            </a:ln>
          </p:spPr>
        </p:pic>
        <p:pic>
          <p:nvPicPr>
            <p:cNvPr id="337" name="Google Shape;337;p21"/>
            <p:cNvPicPr preferRelativeResize="0"/>
            <p:nvPr/>
          </p:nvPicPr>
          <p:blipFill rotWithShape="1">
            <a:blip r:embed="rId4">
              <a:alphaModFix/>
            </a:blip>
            <a:srcRect b="7944" l="0" r="0" t="0"/>
            <a:stretch/>
          </p:blipFill>
          <p:spPr>
            <a:xfrm flipH="1" rot="-30">
              <a:off x="10234075" y="6525731"/>
              <a:ext cx="254967" cy="115699"/>
            </a:xfrm>
            <a:prstGeom prst="rect">
              <a:avLst/>
            </a:prstGeom>
            <a:noFill/>
            <a:ln>
              <a:noFill/>
            </a:ln>
          </p:spPr>
        </p:pic>
        <p:pic>
          <p:nvPicPr>
            <p:cNvPr id="338" name="Google Shape;338;p21"/>
            <p:cNvPicPr preferRelativeResize="0"/>
            <p:nvPr/>
          </p:nvPicPr>
          <p:blipFill rotWithShape="1">
            <a:blip r:embed="rId5">
              <a:alphaModFix/>
            </a:blip>
            <a:srcRect b="17046" l="0" r="1826" t="0"/>
            <a:stretch/>
          </p:blipFill>
          <p:spPr>
            <a:xfrm>
              <a:off x="9075975" y="6435775"/>
              <a:ext cx="3132400" cy="432074"/>
            </a:xfrm>
            <a:prstGeom prst="rect">
              <a:avLst/>
            </a:prstGeom>
            <a:noFill/>
            <a:ln>
              <a:noFill/>
            </a:ln>
          </p:spPr>
        </p:pic>
        <p:pic>
          <p:nvPicPr>
            <p:cNvPr id="339" name="Google Shape;339;p21"/>
            <p:cNvPicPr preferRelativeResize="0"/>
            <p:nvPr/>
          </p:nvPicPr>
          <p:blipFill rotWithShape="1">
            <a:blip r:embed="rId4">
              <a:alphaModFix/>
            </a:blip>
            <a:srcRect b="7944" l="0" r="0" t="0"/>
            <a:stretch/>
          </p:blipFill>
          <p:spPr>
            <a:xfrm rot="-218073">
              <a:off x="10658438" y="6439374"/>
              <a:ext cx="430074" cy="193509"/>
            </a:xfrm>
            <a:prstGeom prst="rect">
              <a:avLst/>
            </a:prstGeom>
            <a:noFill/>
            <a:ln>
              <a:noFill/>
            </a:ln>
          </p:spPr>
        </p:pic>
        <p:pic>
          <p:nvPicPr>
            <p:cNvPr id="340" name="Google Shape;340;p21"/>
            <p:cNvPicPr preferRelativeResize="0"/>
            <p:nvPr/>
          </p:nvPicPr>
          <p:blipFill rotWithShape="1">
            <a:blip r:embed="rId3">
              <a:alphaModFix/>
            </a:blip>
            <a:srcRect b="82908" l="37264" r="0" t="0"/>
            <a:stretch/>
          </p:blipFill>
          <p:spPr>
            <a:xfrm flipH="1">
              <a:off x="10823360" y="6601975"/>
              <a:ext cx="1395050" cy="265875"/>
            </a:xfrm>
            <a:prstGeom prst="rect">
              <a:avLst/>
            </a:prstGeom>
            <a:noFill/>
            <a:ln>
              <a:noFill/>
            </a:ln>
          </p:spPr>
        </p:pic>
        <p:pic>
          <p:nvPicPr>
            <p:cNvPr id="341" name="Google Shape;341;p21"/>
            <p:cNvPicPr preferRelativeResize="0"/>
            <p:nvPr/>
          </p:nvPicPr>
          <p:blipFill rotWithShape="1">
            <a:blip r:embed="rId4">
              <a:alphaModFix/>
            </a:blip>
            <a:srcRect b="55947" l="0" r="0" t="0"/>
            <a:stretch/>
          </p:blipFill>
          <p:spPr>
            <a:xfrm rot="-61">
              <a:off x="10782875" y="6569066"/>
              <a:ext cx="1387549" cy="298778"/>
            </a:xfrm>
            <a:prstGeom prst="rect">
              <a:avLst/>
            </a:prstGeom>
            <a:noFill/>
            <a:ln>
              <a:noFill/>
            </a:ln>
          </p:spPr>
        </p:pic>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1 - Lower Swoosh">
  <p:cSld name="Above Trees Vignette - Left_3_1">
    <p:bg>
      <p:bgPr>
        <a:solidFill>
          <a:srgbClr val="FFFFFF"/>
        </a:solidFill>
      </p:bgPr>
    </p:bg>
    <p:spTree>
      <p:nvGrpSpPr>
        <p:cNvPr id="342" name="Shape 342"/>
        <p:cNvGrpSpPr/>
        <p:nvPr/>
      </p:nvGrpSpPr>
      <p:grpSpPr>
        <a:xfrm>
          <a:off x="0" y="0"/>
          <a:ext cx="0" cy="0"/>
          <a:chOff x="0" y="0"/>
          <a:chExt cx="0" cy="0"/>
        </a:xfrm>
      </p:grpSpPr>
      <p:pic>
        <p:nvPicPr>
          <p:cNvPr descr="pasted-image.pdf" id="343" name="Google Shape;343;p22"/>
          <p:cNvPicPr preferRelativeResize="0"/>
          <p:nvPr/>
        </p:nvPicPr>
        <p:blipFill rotWithShape="1">
          <a:blip r:embed="rId2">
            <a:alphaModFix/>
          </a:blip>
          <a:srcRect b="0" l="0" r="0" t="0"/>
          <a:stretch/>
        </p:blipFill>
        <p:spPr>
          <a:xfrm>
            <a:off x="11030573" y="565460"/>
            <a:ext cx="635734" cy="445095"/>
          </a:xfrm>
          <a:prstGeom prst="rect">
            <a:avLst/>
          </a:prstGeom>
          <a:noFill/>
          <a:ln>
            <a:noFill/>
          </a:ln>
        </p:spPr>
      </p:pic>
      <p:sp>
        <p:nvSpPr>
          <p:cNvPr id="344" name="Google Shape;344;p22"/>
          <p:cNvSpPr txBox="1"/>
          <p:nvPr>
            <p:ph type="title"/>
          </p:nvPr>
        </p:nvSpPr>
        <p:spPr>
          <a:xfrm>
            <a:off x="571500" y="63504"/>
            <a:ext cx="110460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3200"/>
              <a:buNone/>
              <a:defRPr/>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345" name="Google Shape;345;p22"/>
          <p:cNvSpPr txBox="1"/>
          <p:nvPr>
            <p:ph idx="1" type="body"/>
          </p:nvPr>
        </p:nvSpPr>
        <p:spPr>
          <a:xfrm>
            <a:off x="571500" y="1661525"/>
            <a:ext cx="11046000" cy="4360200"/>
          </a:xfrm>
          <a:prstGeom prst="rect">
            <a:avLst/>
          </a:prstGeom>
          <a:noFill/>
          <a:ln>
            <a:noFill/>
          </a:ln>
        </p:spPr>
        <p:txBody>
          <a:bodyPr anchorCtr="0" anchor="t" bIns="0" lIns="0" spcFirstLastPara="1" rIns="0" wrap="square" tIns="0">
            <a:noAutofit/>
          </a:bodyPr>
          <a:lstStyle>
            <a:lvl1pPr indent="-355600" lvl="0" marL="457200" rtl="0" algn="l">
              <a:lnSpc>
                <a:spcPct val="100000"/>
              </a:lnSpc>
              <a:spcBef>
                <a:spcPts val="1100"/>
              </a:spcBef>
              <a:spcAft>
                <a:spcPts val="0"/>
              </a:spcAft>
              <a:buSzPts val="2000"/>
              <a:buChar char="●"/>
              <a:defRPr/>
            </a:lvl1pPr>
            <a:lvl2pPr indent="-342900" lvl="1" marL="914400" rtl="0" algn="l">
              <a:lnSpc>
                <a:spcPct val="100000"/>
              </a:lnSpc>
              <a:spcBef>
                <a:spcPts val="300"/>
              </a:spcBef>
              <a:spcAft>
                <a:spcPts val="0"/>
              </a:spcAft>
              <a:buClr>
                <a:schemeClr val="accent1"/>
              </a:buClr>
              <a:buSzPts val="1800"/>
              <a:buChar char="•"/>
              <a:defRPr>
                <a:solidFill>
                  <a:schemeClr val="accent1"/>
                </a:solidFill>
              </a:defRPr>
            </a:lvl2pPr>
            <a:lvl3pPr indent="-330200" lvl="2" marL="1371600" rtl="0" algn="l">
              <a:lnSpc>
                <a:spcPct val="100000"/>
              </a:lnSpc>
              <a:spcBef>
                <a:spcPts val="600"/>
              </a:spcBef>
              <a:spcAft>
                <a:spcPts val="0"/>
              </a:spcAft>
              <a:buClr>
                <a:schemeClr val="accent1"/>
              </a:buClr>
              <a:buSzPts val="1600"/>
              <a:buChar char="•"/>
              <a:defRPr>
                <a:solidFill>
                  <a:schemeClr val="accent1"/>
                </a:solidFill>
              </a:defRPr>
            </a:lvl3pPr>
            <a:lvl4pPr indent="-317500" lvl="3" marL="1828800" rtl="0" algn="l">
              <a:lnSpc>
                <a:spcPct val="100000"/>
              </a:lnSpc>
              <a:spcBef>
                <a:spcPts val="600"/>
              </a:spcBef>
              <a:spcAft>
                <a:spcPts val="0"/>
              </a:spcAft>
              <a:buClr>
                <a:schemeClr val="accent1"/>
              </a:buClr>
              <a:buSzPts val="1400"/>
              <a:buChar char="•"/>
              <a:defRPr>
                <a:solidFill>
                  <a:schemeClr val="accent1"/>
                </a:solidFill>
              </a:defRPr>
            </a:lvl4pPr>
            <a:lvl5pPr indent="-228600" lvl="4" marL="2286000" rtl="0" algn="l">
              <a:lnSpc>
                <a:spcPct val="100000"/>
              </a:lnSpc>
              <a:spcBef>
                <a:spcPts val="600"/>
              </a:spcBef>
              <a:spcAft>
                <a:spcPts val="0"/>
              </a:spcAft>
              <a:buClr>
                <a:schemeClr val="accent1"/>
              </a:buClr>
              <a:buSzPts val="1400"/>
              <a:buNone/>
              <a:defRPr b="1">
                <a:solidFill>
                  <a:schemeClr val="accent1"/>
                </a:solidFill>
              </a:defRPr>
            </a:lvl5pPr>
            <a:lvl6pPr indent="-336550" lvl="5" marL="2743200" rtl="0" algn="l">
              <a:spcBef>
                <a:spcPts val="600"/>
              </a:spcBef>
              <a:spcAft>
                <a:spcPts val="0"/>
              </a:spcAft>
              <a:buClr>
                <a:schemeClr val="accent1"/>
              </a:buClr>
              <a:buSzPts val="1700"/>
              <a:buChar char="•"/>
              <a:defRPr sz="1900">
                <a:solidFill>
                  <a:schemeClr val="accent1"/>
                </a:solidFill>
              </a:defRPr>
            </a:lvl6pPr>
            <a:lvl7pPr indent="-336550" lvl="6" marL="3200400" rtl="0" algn="l">
              <a:spcBef>
                <a:spcPts val="360"/>
              </a:spcBef>
              <a:spcAft>
                <a:spcPts val="0"/>
              </a:spcAft>
              <a:buClr>
                <a:schemeClr val="accent1"/>
              </a:buClr>
              <a:buSzPts val="1700"/>
              <a:buChar char="•"/>
              <a:defRPr sz="1900">
                <a:solidFill>
                  <a:schemeClr val="accent1"/>
                </a:solidFill>
              </a:defRPr>
            </a:lvl7pPr>
            <a:lvl8pPr indent="-336550" lvl="7" marL="3657600" rtl="0" algn="l">
              <a:spcBef>
                <a:spcPts val="360"/>
              </a:spcBef>
              <a:spcAft>
                <a:spcPts val="0"/>
              </a:spcAft>
              <a:buClr>
                <a:schemeClr val="accent1"/>
              </a:buClr>
              <a:buSzPts val="1700"/>
              <a:buChar char="•"/>
              <a:defRPr sz="1900">
                <a:solidFill>
                  <a:schemeClr val="accent1"/>
                </a:solidFill>
              </a:defRPr>
            </a:lvl8pPr>
            <a:lvl9pPr indent="-336550" lvl="8" marL="4114800" rtl="0" algn="l">
              <a:spcBef>
                <a:spcPts val="360"/>
              </a:spcBef>
              <a:spcAft>
                <a:spcPts val="0"/>
              </a:spcAft>
              <a:buClr>
                <a:schemeClr val="accent1"/>
              </a:buClr>
              <a:buSzPts val="1700"/>
              <a:buChar char="•"/>
              <a:defRPr sz="1900">
                <a:solidFill>
                  <a:schemeClr val="accent1"/>
                </a:solidFill>
              </a:defRPr>
            </a:lvl9pPr>
          </a:lstStyle>
          <a:p/>
        </p:txBody>
      </p:sp>
      <p:sp>
        <p:nvSpPr>
          <p:cNvPr id="346" name="Google Shape;346;p22"/>
          <p:cNvSpPr txBox="1"/>
          <p:nvPr>
            <p:ph idx="2" type="subTitle"/>
          </p:nvPr>
        </p:nvSpPr>
        <p:spPr>
          <a:xfrm>
            <a:off x="576072" y="1123424"/>
            <a:ext cx="9776400" cy="572400"/>
          </a:xfrm>
          <a:prstGeom prst="rect">
            <a:avLst/>
          </a:prstGeom>
        </p:spPr>
        <p:txBody>
          <a:bodyPr anchorCtr="0" anchor="t" bIns="0" lIns="0" spcFirstLastPara="1" rIns="0" wrap="square" tIns="0">
            <a:noAutofit/>
          </a:bodyPr>
          <a:lstStyle>
            <a:lvl1pPr lvl="0" rtl="0">
              <a:spcBef>
                <a:spcPts val="0"/>
              </a:spcBef>
              <a:spcAft>
                <a:spcPts val="0"/>
              </a:spcAft>
              <a:buClr>
                <a:schemeClr val="accent1"/>
              </a:buClr>
              <a:buSzPts val="2000"/>
              <a:buNone/>
              <a:defRPr>
                <a:solidFill>
                  <a:schemeClr val="accent1"/>
                </a:solidFill>
              </a:defRPr>
            </a:lvl1pPr>
            <a:lvl2pPr lvl="1" rtl="0">
              <a:spcBef>
                <a:spcPts val="0"/>
              </a:spcBef>
              <a:spcAft>
                <a:spcPts val="0"/>
              </a:spcAft>
              <a:buSzPts val="1800"/>
              <a:buNone/>
              <a:defRPr/>
            </a:lvl2pPr>
            <a:lvl3pPr lvl="2" rtl="0">
              <a:spcBef>
                <a:spcPts val="0"/>
              </a:spcBef>
              <a:spcAft>
                <a:spcPts val="0"/>
              </a:spcAft>
              <a:buSzPts val="16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347" name="Google Shape;347;p22"/>
          <p:cNvSpPr/>
          <p:nvPr/>
        </p:nvSpPr>
        <p:spPr>
          <a:xfrm>
            <a:off x="-2" y="5862918"/>
            <a:ext cx="12192000" cy="995082"/>
          </a:xfrm>
          <a:custGeom>
            <a:rect b="b" l="l" r="r" t="t"/>
            <a:pathLst>
              <a:path extrusionOk="0" h="995082" w="12192000">
                <a:moveTo>
                  <a:pt x="0" y="0"/>
                </a:moveTo>
                <a:cubicBezTo>
                  <a:pt x="1946508" y="433119"/>
                  <a:pt x="3989140" y="663746"/>
                  <a:pt x="6096000" y="663746"/>
                </a:cubicBezTo>
                <a:cubicBezTo>
                  <a:pt x="8202860" y="663746"/>
                  <a:pt x="10245492" y="433119"/>
                  <a:pt x="12192000" y="0"/>
                </a:cubicBezTo>
                <a:cubicBezTo>
                  <a:pt x="12192000" y="605118"/>
                  <a:pt x="12192000" y="869856"/>
                  <a:pt x="12192000" y="985680"/>
                </a:cubicBezTo>
                <a:lnTo>
                  <a:pt x="12192000" y="995082"/>
                </a:lnTo>
                <a:lnTo>
                  <a:pt x="0" y="995082"/>
                </a:lnTo>
                <a:lnTo>
                  <a:pt x="0" y="886402"/>
                </a:lnTo>
                <a:cubicBezTo>
                  <a:pt x="0" y="0"/>
                  <a:pt x="0" y="0"/>
                  <a:pt x="0" y="0"/>
                </a:cubicBezTo>
                <a:close/>
              </a:path>
            </a:pathLst>
          </a:custGeom>
          <a:solidFill>
            <a:srgbClr val="CFE9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4 - Product Announcement Slide">
  <p:cSld name="Above Trees Vignette - Left_2">
    <p:bg>
      <p:bgPr>
        <a:solidFill>
          <a:srgbClr val="FFFFFF"/>
        </a:solidFill>
      </p:bgPr>
    </p:bg>
    <p:spTree>
      <p:nvGrpSpPr>
        <p:cNvPr id="348" name="Shape 348"/>
        <p:cNvGrpSpPr/>
        <p:nvPr/>
      </p:nvGrpSpPr>
      <p:grpSpPr>
        <a:xfrm>
          <a:off x="0" y="0"/>
          <a:ext cx="0" cy="0"/>
          <a:chOff x="0" y="0"/>
          <a:chExt cx="0" cy="0"/>
        </a:xfrm>
      </p:grpSpPr>
      <p:pic>
        <p:nvPicPr>
          <p:cNvPr descr="pasted-image.pdf" id="349" name="Google Shape;349;p23"/>
          <p:cNvPicPr preferRelativeResize="0"/>
          <p:nvPr/>
        </p:nvPicPr>
        <p:blipFill rotWithShape="1">
          <a:blip r:embed="rId2">
            <a:alphaModFix/>
          </a:blip>
          <a:srcRect b="0" l="0" r="0" t="0"/>
          <a:stretch/>
        </p:blipFill>
        <p:spPr>
          <a:xfrm>
            <a:off x="11030573" y="565460"/>
            <a:ext cx="635734" cy="445095"/>
          </a:xfrm>
          <a:prstGeom prst="rect">
            <a:avLst/>
          </a:prstGeom>
          <a:noFill/>
          <a:ln>
            <a:noFill/>
          </a:ln>
        </p:spPr>
      </p:pic>
      <p:sp>
        <p:nvSpPr>
          <p:cNvPr id="350" name="Google Shape;350;p23"/>
          <p:cNvSpPr/>
          <p:nvPr/>
        </p:nvSpPr>
        <p:spPr>
          <a:xfrm>
            <a:off x="-2" y="5862918"/>
            <a:ext cx="12192000" cy="995082"/>
          </a:xfrm>
          <a:custGeom>
            <a:rect b="b" l="l" r="r" t="t"/>
            <a:pathLst>
              <a:path extrusionOk="0" h="995082" w="12192000">
                <a:moveTo>
                  <a:pt x="0" y="0"/>
                </a:moveTo>
                <a:cubicBezTo>
                  <a:pt x="1946508" y="433119"/>
                  <a:pt x="3989140" y="663746"/>
                  <a:pt x="6096000" y="663746"/>
                </a:cubicBezTo>
                <a:cubicBezTo>
                  <a:pt x="8202860" y="663746"/>
                  <a:pt x="10245492" y="433119"/>
                  <a:pt x="12192000" y="0"/>
                </a:cubicBezTo>
                <a:cubicBezTo>
                  <a:pt x="12192000" y="605118"/>
                  <a:pt x="12192000" y="869856"/>
                  <a:pt x="12192000" y="985680"/>
                </a:cubicBezTo>
                <a:lnTo>
                  <a:pt x="12192000" y="995082"/>
                </a:lnTo>
                <a:lnTo>
                  <a:pt x="0" y="995082"/>
                </a:lnTo>
                <a:lnTo>
                  <a:pt x="0" y="886402"/>
                </a:lnTo>
                <a:cubicBezTo>
                  <a:pt x="0" y="0"/>
                  <a:pt x="0" y="0"/>
                  <a:pt x="0" y="0"/>
                </a:cubicBezTo>
                <a:close/>
              </a:path>
            </a:pathLst>
          </a:custGeom>
          <a:solidFill>
            <a:srgbClr val="CFE9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a:p>
        </p:txBody>
      </p:sp>
      <p:sp>
        <p:nvSpPr>
          <p:cNvPr id="351" name="Google Shape;351;p23"/>
          <p:cNvSpPr txBox="1"/>
          <p:nvPr>
            <p:ph type="title"/>
          </p:nvPr>
        </p:nvSpPr>
        <p:spPr>
          <a:xfrm>
            <a:off x="576075" y="2291850"/>
            <a:ext cx="5358300" cy="1700100"/>
          </a:xfrm>
          <a:prstGeom prst="rect">
            <a:avLst/>
          </a:prstGeom>
        </p:spPr>
        <p:txBody>
          <a:bodyPr anchorCtr="0" anchor="b" bIns="0" lIns="0" spcFirstLastPara="1" rIns="0" wrap="square" tIns="0">
            <a:noAutofit/>
          </a:bodyPr>
          <a:lstStyle>
            <a:lvl1pPr lvl="0">
              <a:spcBef>
                <a:spcPts val="0"/>
              </a:spcBef>
              <a:spcAft>
                <a:spcPts val="0"/>
              </a:spcAft>
              <a:buSzPts val="3600"/>
              <a:buNone/>
              <a:defRPr sz="3600"/>
            </a:lvl1pPr>
            <a:lvl2pPr lvl="1">
              <a:spcBef>
                <a:spcPts val="0"/>
              </a:spcBef>
              <a:spcAft>
                <a:spcPts val="0"/>
              </a:spcAft>
              <a:buSzPts val="3800"/>
              <a:buNone/>
              <a:defRPr sz="3800"/>
            </a:lvl2pPr>
            <a:lvl3pPr lvl="2">
              <a:spcBef>
                <a:spcPts val="0"/>
              </a:spcBef>
              <a:spcAft>
                <a:spcPts val="0"/>
              </a:spcAft>
              <a:buSzPts val="3800"/>
              <a:buNone/>
              <a:defRPr sz="3800"/>
            </a:lvl3pPr>
            <a:lvl4pPr lvl="3">
              <a:spcBef>
                <a:spcPts val="0"/>
              </a:spcBef>
              <a:spcAft>
                <a:spcPts val="0"/>
              </a:spcAft>
              <a:buSzPts val="3800"/>
              <a:buNone/>
              <a:defRPr sz="3800"/>
            </a:lvl4pPr>
            <a:lvl5pPr lvl="4">
              <a:spcBef>
                <a:spcPts val="0"/>
              </a:spcBef>
              <a:spcAft>
                <a:spcPts val="0"/>
              </a:spcAft>
              <a:buSzPts val="3800"/>
              <a:buNone/>
              <a:defRPr sz="3800"/>
            </a:lvl5pPr>
            <a:lvl6pPr lvl="5">
              <a:spcBef>
                <a:spcPts val="0"/>
              </a:spcBef>
              <a:spcAft>
                <a:spcPts val="0"/>
              </a:spcAft>
              <a:buSzPts val="3800"/>
              <a:buNone/>
              <a:defRPr sz="3800"/>
            </a:lvl6pPr>
            <a:lvl7pPr lvl="6">
              <a:spcBef>
                <a:spcPts val="0"/>
              </a:spcBef>
              <a:spcAft>
                <a:spcPts val="0"/>
              </a:spcAft>
              <a:buSzPts val="3800"/>
              <a:buNone/>
              <a:defRPr sz="3800"/>
            </a:lvl7pPr>
            <a:lvl8pPr lvl="7">
              <a:spcBef>
                <a:spcPts val="0"/>
              </a:spcBef>
              <a:spcAft>
                <a:spcPts val="0"/>
              </a:spcAft>
              <a:buSzPts val="3800"/>
              <a:buNone/>
              <a:defRPr sz="3800"/>
            </a:lvl8pPr>
            <a:lvl9pPr lvl="8">
              <a:spcBef>
                <a:spcPts val="0"/>
              </a:spcBef>
              <a:spcAft>
                <a:spcPts val="0"/>
              </a:spcAft>
              <a:buSzPts val="3800"/>
              <a:buNone/>
              <a:defRPr sz="38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1 - Product slide_A">
  <p:cSld name="Above Trees Vignette - Left_1">
    <p:spTree>
      <p:nvGrpSpPr>
        <p:cNvPr id="352" name="Shape 352"/>
        <p:cNvGrpSpPr/>
        <p:nvPr/>
      </p:nvGrpSpPr>
      <p:grpSpPr>
        <a:xfrm>
          <a:off x="0" y="0"/>
          <a:ext cx="0" cy="0"/>
          <a:chOff x="0" y="0"/>
          <a:chExt cx="0" cy="0"/>
        </a:xfrm>
      </p:grpSpPr>
      <p:sp>
        <p:nvSpPr>
          <p:cNvPr id="353" name="Google Shape;353;p24"/>
          <p:cNvSpPr/>
          <p:nvPr/>
        </p:nvSpPr>
        <p:spPr>
          <a:xfrm>
            <a:off x="6757720" y="1339442"/>
            <a:ext cx="5435677" cy="5314313"/>
          </a:xfrm>
          <a:custGeom>
            <a:rect b="b" l="l" r="r" t="t"/>
            <a:pathLst>
              <a:path extrusionOk="0" h="5184" w="5302">
                <a:moveTo>
                  <a:pt x="5302" y="5184"/>
                </a:moveTo>
                <a:cubicBezTo>
                  <a:pt x="1135" y="5184"/>
                  <a:pt x="1135" y="5184"/>
                  <a:pt x="1135" y="5184"/>
                </a:cubicBezTo>
                <a:cubicBezTo>
                  <a:pt x="445" y="4656"/>
                  <a:pt x="0" y="3824"/>
                  <a:pt x="0" y="2889"/>
                </a:cubicBezTo>
                <a:cubicBezTo>
                  <a:pt x="0" y="1293"/>
                  <a:pt x="1294" y="0"/>
                  <a:pt x="2889" y="0"/>
                </a:cubicBezTo>
                <a:cubicBezTo>
                  <a:pt x="3897" y="0"/>
                  <a:pt x="4785" y="516"/>
                  <a:pt x="5302" y="1299"/>
                </a:cubicBezTo>
                <a:lnTo>
                  <a:pt x="5302" y="5184"/>
                </a:lnTo>
                <a:close/>
              </a:path>
            </a:pathLst>
          </a:custGeom>
          <a:solidFill>
            <a:srgbClr val="CFE9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a:p>
        </p:txBody>
      </p:sp>
      <p:pic>
        <p:nvPicPr>
          <p:cNvPr descr="pasted-image.pdf" id="354" name="Google Shape;354;p24"/>
          <p:cNvPicPr preferRelativeResize="0"/>
          <p:nvPr/>
        </p:nvPicPr>
        <p:blipFill rotWithShape="1">
          <a:blip r:embed="rId2">
            <a:alphaModFix/>
          </a:blip>
          <a:srcRect b="0" l="0" r="0" t="0"/>
          <a:stretch/>
        </p:blipFill>
        <p:spPr>
          <a:xfrm>
            <a:off x="11030573" y="565460"/>
            <a:ext cx="635734" cy="445095"/>
          </a:xfrm>
          <a:prstGeom prst="rect">
            <a:avLst/>
          </a:prstGeom>
          <a:noFill/>
          <a:ln>
            <a:noFill/>
          </a:ln>
        </p:spPr>
      </p:pic>
      <p:sp>
        <p:nvSpPr>
          <p:cNvPr id="355" name="Google Shape;355;p24"/>
          <p:cNvSpPr txBox="1"/>
          <p:nvPr>
            <p:ph type="title"/>
          </p:nvPr>
        </p:nvSpPr>
        <p:spPr>
          <a:xfrm>
            <a:off x="571500" y="63500"/>
            <a:ext cx="100812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3200"/>
              <a:buNone/>
              <a:defRPr/>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356" name="Google Shape;356;p24"/>
          <p:cNvSpPr txBox="1"/>
          <p:nvPr>
            <p:ph idx="1" type="body"/>
          </p:nvPr>
        </p:nvSpPr>
        <p:spPr>
          <a:xfrm>
            <a:off x="571500" y="1661525"/>
            <a:ext cx="5654400" cy="4940400"/>
          </a:xfrm>
          <a:prstGeom prst="rect">
            <a:avLst/>
          </a:prstGeom>
          <a:noFill/>
          <a:ln>
            <a:noFill/>
          </a:ln>
        </p:spPr>
        <p:txBody>
          <a:bodyPr anchorCtr="0" anchor="t" bIns="0" lIns="0" spcFirstLastPara="1" rIns="0" wrap="square" tIns="0">
            <a:noAutofit/>
          </a:bodyPr>
          <a:lstStyle>
            <a:lvl1pPr indent="-355600" lvl="0" marL="457200" rtl="0" algn="l">
              <a:lnSpc>
                <a:spcPct val="100000"/>
              </a:lnSpc>
              <a:spcBef>
                <a:spcPts val="1100"/>
              </a:spcBef>
              <a:spcAft>
                <a:spcPts val="0"/>
              </a:spcAft>
              <a:buSzPts val="2000"/>
              <a:buChar char="●"/>
              <a:defRPr/>
            </a:lvl1pPr>
            <a:lvl2pPr indent="-342900" lvl="1" marL="914400" rtl="0" algn="l">
              <a:lnSpc>
                <a:spcPct val="100000"/>
              </a:lnSpc>
              <a:spcBef>
                <a:spcPts val="300"/>
              </a:spcBef>
              <a:spcAft>
                <a:spcPts val="0"/>
              </a:spcAft>
              <a:buClr>
                <a:schemeClr val="accent1"/>
              </a:buClr>
              <a:buSzPts val="1800"/>
              <a:buChar char="•"/>
              <a:defRPr>
                <a:solidFill>
                  <a:schemeClr val="accent1"/>
                </a:solidFill>
              </a:defRPr>
            </a:lvl2pPr>
            <a:lvl3pPr indent="-330200" lvl="2" marL="1371600" rtl="0" algn="l">
              <a:lnSpc>
                <a:spcPct val="100000"/>
              </a:lnSpc>
              <a:spcBef>
                <a:spcPts val="600"/>
              </a:spcBef>
              <a:spcAft>
                <a:spcPts val="0"/>
              </a:spcAft>
              <a:buClr>
                <a:schemeClr val="accent1"/>
              </a:buClr>
              <a:buSzPts val="1600"/>
              <a:buChar char="•"/>
              <a:defRPr>
                <a:solidFill>
                  <a:schemeClr val="accent1"/>
                </a:solidFill>
              </a:defRPr>
            </a:lvl3pPr>
            <a:lvl4pPr indent="-317500" lvl="3" marL="1828800" rtl="0" algn="l">
              <a:lnSpc>
                <a:spcPct val="100000"/>
              </a:lnSpc>
              <a:spcBef>
                <a:spcPts val="600"/>
              </a:spcBef>
              <a:spcAft>
                <a:spcPts val="0"/>
              </a:spcAft>
              <a:buClr>
                <a:schemeClr val="accent1"/>
              </a:buClr>
              <a:buSzPts val="1400"/>
              <a:buChar char="•"/>
              <a:defRPr>
                <a:solidFill>
                  <a:schemeClr val="accent1"/>
                </a:solidFill>
              </a:defRPr>
            </a:lvl4pPr>
            <a:lvl5pPr indent="-228600" lvl="4" marL="2286000" rtl="0" algn="l">
              <a:lnSpc>
                <a:spcPct val="100000"/>
              </a:lnSpc>
              <a:spcBef>
                <a:spcPts val="600"/>
              </a:spcBef>
              <a:spcAft>
                <a:spcPts val="0"/>
              </a:spcAft>
              <a:buClr>
                <a:schemeClr val="accent1"/>
              </a:buClr>
              <a:buSzPts val="1400"/>
              <a:buNone/>
              <a:defRPr b="1">
                <a:solidFill>
                  <a:schemeClr val="accent1"/>
                </a:solidFill>
              </a:defRPr>
            </a:lvl5pPr>
            <a:lvl6pPr indent="-336550" lvl="5" marL="2743200" rtl="0" algn="l">
              <a:spcBef>
                <a:spcPts val="600"/>
              </a:spcBef>
              <a:spcAft>
                <a:spcPts val="0"/>
              </a:spcAft>
              <a:buClr>
                <a:schemeClr val="accent1"/>
              </a:buClr>
              <a:buSzPts val="1700"/>
              <a:buChar char="•"/>
              <a:defRPr sz="1900">
                <a:solidFill>
                  <a:schemeClr val="accent1"/>
                </a:solidFill>
              </a:defRPr>
            </a:lvl6pPr>
            <a:lvl7pPr indent="-336550" lvl="6" marL="3200400" rtl="0" algn="l">
              <a:spcBef>
                <a:spcPts val="360"/>
              </a:spcBef>
              <a:spcAft>
                <a:spcPts val="0"/>
              </a:spcAft>
              <a:buClr>
                <a:schemeClr val="accent1"/>
              </a:buClr>
              <a:buSzPts val="1700"/>
              <a:buChar char="•"/>
              <a:defRPr sz="1900">
                <a:solidFill>
                  <a:schemeClr val="accent1"/>
                </a:solidFill>
              </a:defRPr>
            </a:lvl7pPr>
            <a:lvl8pPr indent="-336550" lvl="7" marL="3657600" rtl="0" algn="l">
              <a:spcBef>
                <a:spcPts val="360"/>
              </a:spcBef>
              <a:spcAft>
                <a:spcPts val="0"/>
              </a:spcAft>
              <a:buClr>
                <a:schemeClr val="accent1"/>
              </a:buClr>
              <a:buSzPts val="1700"/>
              <a:buChar char="•"/>
              <a:defRPr sz="1900">
                <a:solidFill>
                  <a:schemeClr val="accent1"/>
                </a:solidFill>
              </a:defRPr>
            </a:lvl8pPr>
            <a:lvl9pPr indent="-336550" lvl="8" marL="4114800" rtl="0" algn="l">
              <a:spcBef>
                <a:spcPts val="360"/>
              </a:spcBef>
              <a:spcAft>
                <a:spcPts val="0"/>
              </a:spcAft>
              <a:buClr>
                <a:schemeClr val="accent1"/>
              </a:buClr>
              <a:buSzPts val="1700"/>
              <a:buChar char="•"/>
              <a:defRPr sz="1900">
                <a:solidFill>
                  <a:schemeClr val="accent1"/>
                </a:solidFill>
              </a:defRPr>
            </a:lvl9pPr>
          </a:lstStyle>
          <a:p/>
        </p:txBody>
      </p:sp>
      <p:sp>
        <p:nvSpPr>
          <p:cNvPr id="357" name="Google Shape;357;p24"/>
          <p:cNvSpPr txBox="1"/>
          <p:nvPr>
            <p:ph idx="2" type="subTitle"/>
          </p:nvPr>
        </p:nvSpPr>
        <p:spPr>
          <a:xfrm>
            <a:off x="576075" y="1123425"/>
            <a:ext cx="11046000" cy="572400"/>
          </a:xfrm>
          <a:prstGeom prst="rect">
            <a:avLst/>
          </a:prstGeom>
        </p:spPr>
        <p:txBody>
          <a:bodyPr anchorCtr="0" anchor="t" bIns="0" lIns="0" spcFirstLastPara="1" rIns="0" wrap="square" tIns="0">
            <a:noAutofit/>
          </a:bodyPr>
          <a:lstStyle>
            <a:lvl1pPr lvl="0" rtl="0">
              <a:spcBef>
                <a:spcPts val="0"/>
              </a:spcBef>
              <a:spcAft>
                <a:spcPts val="0"/>
              </a:spcAft>
              <a:buClr>
                <a:schemeClr val="accent1"/>
              </a:buClr>
              <a:buSzPts val="2000"/>
              <a:buNone/>
              <a:defRPr>
                <a:solidFill>
                  <a:schemeClr val="accent1"/>
                </a:solidFill>
              </a:defRPr>
            </a:lvl1pPr>
            <a:lvl2pPr lvl="1" rtl="0">
              <a:spcBef>
                <a:spcPts val="0"/>
              </a:spcBef>
              <a:spcAft>
                <a:spcPts val="0"/>
              </a:spcAft>
              <a:buSzPts val="1800"/>
              <a:buNone/>
              <a:defRPr/>
            </a:lvl2pPr>
            <a:lvl3pPr lvl="2" rtl="0">
              <a:spcBef>
                <a:spcPts val="0"/>
              </a:spcBef>
              <a:spcAft>
                <a:spcPts val="0"/>
              </a:spcAft>
              <a:buSzPts val="16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pic>
        <p:nvPicPr>
          <p:cNvPr id="358" name="Google Shape;358;p24"/>
          <p:cNvPicPr preferRelativeResize="0"/>
          <p:nvPr/>
        </p:nvPicPr>
        <p:blipFill rotWithShape="1">
          <a:blip r:embed="rId3">
            <a:alphaModFix amt="47000"/>
          </a:blip>
          <a:srcRect b="0" l="0" r="18910" t="0"/>
          <a:stretch/>
        </p:blipFill>
        <p:spPr>
          <a:xfrm>
            <a:off x="8997698" y="5229975"/>
            <a:ext cx="3186699" cy="1308875"/>
          </a:xfrm>
          <a:prstGeom prst="rect">
            <a:avLst/>
          </a:prstGeom>
          <a:noFill/>
          <a:ln>
            <a:noFill/>
          </a:ln>
        </p:spPr>
      </p:pic>
      <p:pic>
        <p:nvPicPr>
          <p:cNvPr id="359" name="Google Shape;359;p24"/>
          <p:cNvPicPr preferRelativeResize="0"/>
          <p:nvPr/>
        </p:nvPicPr>
        <p:blipFill rotWithShape="1">
          <a:blip r:embed="rId4">
            <a:alphaModFix amt="66000"/>
          </a:blip>
          <a:srcRect b="12998" l="0" r="0" t="0"/>
          <a:stretch/>
        </p:blipFill>
        <p:spPr>
          <a:xfrm rot="-5088854">
            <a:off x="10539542" y="5575909"/>
            <a:ext cx="694844" cy="422902"/>
          </a:xfrm>
          <a:prstGeom prst="rect">
            <a:avLst/>
          </a:prstGeom>
          <a:noFill/>
          <a:ln>
            <a:noFill/>
          </a:ln>
        </p:spPr>
      </p:pic>
      <p:pic>
        <p:nvPicPr>
          <p:cNvPr id="360" name="Google Shape;360;p24"/>
          <p:cNvPicPr preferRelativeResize="0"/>
          <p:nvPr/>
        </p:nvPicPr>
        <p:blipFill rotWithShape="1">
          <a:blip r:embed="rId5">
            <a:alphaModFix amt="86000"/>
          </a:blip>
          <a:srcRect b="27646" l="0" r="0" t="0"/>
          <a:stretch/>
        </p:blipFill>
        <p:spPr>
          <a:xfrm>
            <a:off x="10003525" y="5718585"/>
            <a:ext cx="1075915" cy="673465"/>
          </a:xfrm>
          <a:prstGeom prst="rect">
            <a:avLst/>
          </a:prstGeom>
          <a:noFill/>
          <a:ln>
            <a:noFill/>
          </a:ln>
        </p:spPr>
      </p:pic>
      <p:pic>
        <p:nvPicPr>
          <p:cNvPr id="361" name="Google Shape;361;p24"/>
          <p:cNvPicPr preferRelativeResize="0"/>
          <p:nvPr/>
        </p:nvPicPr>
        <p:blipFill rotWithShape="1">
          <a:blip r:embed="rId6">
            <a:alphaModFix/>
          </a:blip>
          <a:srcRect b="4970" l="0" r="25727" t="0"/>
          <a:stretch/>
        </p:blipFill>
        <p:spPr>
          <a:xfrm>
            <a:off x="10981238" y="3835911"/>
            <a:ext cx="1214989" cy="2542559"/>
          </a:xfrm>
          <a:prstGeom prst="rect">
            <a:avLst/>
          </a:prstGeom>
          <a:noFill/>
          <a:ln>
            <a:noFill/>
          </a:ln>
        </p:spPr>
      </p:pic>
      <p:pic>
        <p:nvPicPr>
          <p:cNvPr id="362" name="Google Shape;362;p24"/>
          <p:cNvPicPr preferRelativeResize="0"/>
          <p:nvPr/>
        </p:nvPicPr>
        <p:blipFill rotWithShape="1">
          <a:blip r:embed="rId5">
            <a:alphaModFix/>
          </a:blip>
          <a:srcRect b="22904" l="0" r="0" t="0"/>
          <a:stretch/>
        </p:blipFill>
        <p:spPr>
          <a:xfrm flipH="1">
            <a:off x="10499290" y="5470384"/>
            <a:ext cx="1685107" cy="912113"/>
          </a:xfrm>
          <a:prstGeom prst="rect">
            <a:avLst/>
          </a:prstGeom>
          <a:noFill/>
          <a:ln>
            <a:noFill/>
          </a:ln>
        </p:spPr>
      </p:pic>
      <p:pic>
        <p:nvPicPr>
          <p:cNvPr id="363" name="Google Shape;363;p24"/>
          <p:cNvPicPr preferRelativeResize="0"/>
          <p:nvPr/>
        </p:nvPicPr>
        <p:blipFill rotWithShape="1">
          <a:blip r:embed="rId5">
            <a:alphaModFix amt="86000"/>
          </a:blip>
          <a:srcRect b="27646" l="0" r="0" t="0"/>
          <a:stretch/>
        </p:blipFill>
        <p:spPr>
          <a:xfrm flipH="1">
            <a:off x="9519549" y="6235911"/>
            <a:ext cx="483976" cy="302939"/>
          </a:xfrm>
          <a:prstGeom prst="rect">
            <a:avLst/>
          </a:prstGeom>
          <a:noFill/>
          <a:ln>
            <a:noFill/>
          </a:ln>
        </p:spPr>
      </p:pic>
      <p:sp>
        <p:nvSpPr>
          <p:cNvPr id="364" name="Google Shape;364;p24"/>
          <p:cNvSpPr/>
          <p:nvPr/>
        </p:nvSpPr>
        <p:spPr>
          <a:xfrm>
            <a:off x="0" y="6372996"/>
            <a:ext cx="12192000" cy="4986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Salesforce Sans"/>
              <a:ea typeface="Salesforce Sans"/>
              <a:cs typeface="Salesforce Sans"/>
              <a:sym typeface="Salesforce Sans"/>
            </a:endParaRPr>
          </a:p>
        </p:txBody>
      </p:sp>
      <p:sp>
        <p:nvSpPr>
          <p:cNvPr id="365" name="Google Shape;365;p24"/>
          <p:cNvSpPr/>
          <p:nvPr/>
        </p:nvSpPr>
        <p:spPr>
          <a:xfrm>
            <a:off x="11985458" y="1695825"/>
            <a:ext cx="418800" cy="418800"/>
          </a:xfrm>
          <a:prstGeom prst="pie">
            <a:avLst>
              <a:gd fmla="val 5386956" name="adj1"/>
              <a:gd fmla="val 16200000" name="adj2"/>
            </a:avLst>
          </a:prstGeom>
          <a:solidFill>
            <a:srgbClr val="CFE9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2 - Product Slide_B">
  <p:cSld name="Above Trees Vignette - Left_1_2">
    <p:spTree>
      <p:nvGrpSpPr>
        <p:cNvPr id="366" name="Shape 366"/>
        <p:cNvGrpSpPr/>
        <p:nvPr/>
      </p:nvGrpSpPr>
      <p:grpSpPr>
        <a:xfrm>
          <a:off x="0" y="0"/>
          <a:ext cx="0" cy="0"/>
          <a:chOff x="0" y="0"/>
          <a:chExt cx="0" cy="0"/>
        </a:xfrm>
      </p:grpSpPr>
      <p:sp>
        <p:nvSpPr>
          <p:cNvPr id="367" name="Google Shape;367;p25"/>
          <p:cNvSpPr/>
          <p:nvPr/>
        </p:nvSpPr>
        <p:spPr>
          <a:xfrm>
            <a:off x="6757720" y="1339442"/>
            <a:ext cx="5435677" cy="5314313"/>
          </a:xfrm>
          <a:custGeom>
            <a:rect b="b" l="l" r="r" t="t"/>
            <a:pathLst>
              <a:path extrusionOk="0" h="5184" w="5302">
                <a:moveTo>
                  <a:pt x="5302" y="5184"/>
                </a:moveTo>
                <a:cubicBezTo>
                  <a:pt x="1135" y="5184"/>
                  <a:pt x="1135" y="5184"/>
                  <a:pt x="1135" y="5184"/>
                </a:cubicBezTo>
                <a:cubicBezTo>
                  <a:pt x="445" y="4656"/>
                  <a:pt x="0" y="3824"/>
                  <a:pt x="0" y="2889"/>
                </a:cubicBezTo>
                <a:cubicBezTo>
                  <a:pt x="0" y="1293"/>
                  <a:pt x="1294" y="0"/>
                  <a:pt x="2889" y="0"/>
                </a:cubicBezTo>
                <a:cubicBezTo>
                  <a:pt x="3897" y="0"/>
                  <a:pt x="4785" y="516"/>
                  <a:pt x="5302" y="1299"/>
                </a:cubicBezTo>
                <a:lnTo>
                  <a:pt x="5302" y="5184"/>
                </a:lnTo>
                <a:close/>
              </a:path>
            </a:pathLst>
          </a:custGeom>
          <a:solidFill>
            <a:srgbClr val="CFE9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a:p>
        </p:txBody>
      </p:sp>
      <p:pic>
        <p:nvPicPr>
          <p:cNvPr id="368" name="Google Shape;368;p25"/>
          <p:cNvPicPr preferRelativeResize="0"/>
          <p:nvPr/>
        </p:nvPicPr>
        <p:blipFill>
          <a:blip r:embed="rId2">
            <a:alphaModFix amt="65000"/>
          </a:blip>
          <a:stretch>
            <a:fillRect/>
          </a:stretch>
        </p:blipFill>
        <p:spPr>
          <a:xfrm>
            <a:off x="8360849" y="6003190"/>
            <a:ext cx="1496930" cy="498600"/>
          </a:xfrm>
          <a:prstGeom prst="rect">
            <a:avLst/>
          </a:prstGeom>
          <a:noFill/>
          <a:ln>
            <a:noFill/>
          </a:ln>
        </p:spPr>
      </p:pic>
      <p:pic>
        <p:nvPicPr>
          <p:cNvPr id="369" name="Google Shape;369;p25"/>
          <p:cNvPicPr preferRelativeResize="0"/>
          <p:nvPr/>
        </p:nvPicPr>
        <p:blipFill rotWithShape="1">
          <a:blip r:embed="rId2">
            <a:alphaModFix/>
          </a:blip>
          <a:srcRect b="0" l="0" r="48937" t="0"/>
          <a:stretch/>
        </p:blipFill>
        <p:spPr>
          <a:xfrm>
            <a:off x="10192075" y="4987400"/>
            <a:ext cx="2006601" cy="1308875"/>
          </a:xfrm>
          <a:prstGeom prst="rect">
            <a:avLst/>
          </a:prstGeom>
          <a:noFill/>
          <a:ln>
            <a:noFill/>
          </a:ln>
        </p:spPr>
      </p:pic>
      <p:pic>
        <p:nvPicPr>
          <p:cNvPr id="370" name="Google Shape;370;p25"/>
          <p:cNvPicPr preferRelativeResize="0"/>
          <p:nvPr/>
        </p:nvPicPr>
        <p:blipFill rotWithShape="1">
          <a:blip r:embed="rId3">
            <a:alphaModFix/>
          </a:blip>
          <a:srcRect b="12998" l="0" r="0" t="0"/>
          <a:stretch/>
        </p:blipFill>
        <p:spPr>
          <a:xfrm flipH="1">
            <a:off x="10601996" y="5557917"/>
            <a:ext cx="882704" cy="537239"/>
          </a:xfrm>
          <a:prstGeom prst="rect">
            <a:avLst/>
          </a:prstGeom>
          <a:noFill/>
          <a:ln>
            <a:noFill/>
          </a:ln>
        </p:spPr>
      </p:pic>
      <p:pic>
        <p:nvPicPr>
          <p:cNvPr id="371" name="Google Shape;371;p25"/>
          <p:cNvPicPr preferRelativeResize="0"/>
          <p:nvPr/>
        </p:nvPicPr>
        <p:blipFill rotWithShape="1">
          <a:blip r:embed="rId3">
            <a:alphaModFix/>
          </a:blip>
          <a:srcRect b="12998" l="46526" r="0" t="0"/>
          <a:stretch/>
        </p:blipFill>
        <p:spPr>
          <a:xfrm flipH="1">
            <a:off x="11346141" y="5341875"/>
            <a:ext cx="851676" cy="969325"/>
          </a:xfrm>
          <a:prstGeom prst="rect">
            <a:avLst/>
          </a:prstGeom>
          <a:noFill/>
          <a:ln>
            <a:noFill/>
          </a:ln>
        </p:spPr>
      </p:pic>
      <p:pic>
        <p:nvPicPr>
          <p:cNvPr id="372" name="Google Shape;372;p25"/>
          <p:cNvPicPr preferRelativeResize="0"/>
          <p:nvPr/>
        </p:nvPicPr>
        <p:blipFill rotWithShape="1">
          <a:blip r:embed="rId4">
            <a:alphaModFix/>
          </a:blip>
          <a:srcRect b="0" l="0" r="8800" t="0"/>
          <a:stretch/>
        </p:blipFill>
        <p:spPr>
          <a:xfrm>
            <a:off x="10191221" y="5612425"/>
            <a:ext cx="2006598" cy="779625"/>
          </a:xfrm>
          <a:prstGeom prst="rect">
            <a:avLst/>
          </a:prstGeom>
          <a:noFill/>
          <a:ln>
            <a:noFill/>
          </a:ln>
        </p:spPr>
      </p:pic>
      <p:pic>
        <p:nvPicPr>
          <p:cNvPr id="373" name="Google Shape;373;p25"/>
          <p:cNvPicPr preferRelativeResize="0"/>
          <p:nvPr/>
        </p:nvPicPr>
        <p:blipFill rotWithShape="1">
          <a:blip r:embed="rId5">
            <a:alphaModFix/>
          </a:blip>
          <a:srcRect b="9181" l="0" r="0" t="0"/>
          <a:stretch/>
        </p:blipFill>
        <p:spPr>
          <a:xfrm>
            <a:off x="9365227" y="5574030"/>
            <a:ext cx="1592701" cy="1096925"/>
          </a:xfrm>
          <a:prstGeom prst="rect">
            <a:avLst/>
          </a:prstGeom>
          <a:noFill/>
          <a:ln>
            <a:noFill/>
          </a:ln>
        </p:spPr>
      </p:pic>
      <p:sp>
        <p:nvSpPr>
          <p:cNvPr id="374" name="Google Shape;374;p25"/>
          <p:cNvSpPr/>
          <p:nvPr/>
        </p:nvSpPr>
        <p:spPr>
          <a:xfrm>
            <a:off x="0" y="6372996"/>
            <a:ext cx="12192000" cy="4986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Salesforce Sans"/>
              <a:ea typeface="Salesforce Sans"/>
              <a:cs typeface="Salesforce Sans"/>
              <a:sym typeface="Salesforce Sans"/>
            </a:endParaRPr>
          </a:p>
        </p:txBody>
      </p:sp>
      <p:pic>
        <p:nvPicPr>
          <p:cNvPr descr="pasted-image.pdf" id="375" name="Google Shape;375;p25"/>
          <p:cNvPicPr preferRelativeResize="0"/>
          <p:nvPr/>
        </p:nvPicPr>
        <p:blipFill rotWithShape="1">
          <a:blip r:embed="rId6">
            <a:alphaModFix/>
          </a:blip>
          <a:srcRect b="0" l="0" r="0" t="0"/>
          <a:stretch/>
        </p:blipFill>
        <p:spPr>
          <a:xfrm>
            <a:off x="11030573" y="565460"/>
            <a:ext cx="635734" cy="445095"/>
          </a:xfrm>
          <a:prstGeom prst="rect">
            <a:avLst/>
          </a:prstGeom>
          <a:noFill/>
          <a:ln>
            <a:noFill/>
          </a:ln>
        </p:spPr>
      </p:pic>
      <p:sp>
        <p:nvSpPr>
          <p:cNvPr id="376" name="Google Shape;376;p25"/>
          <p:cNvSpPr txBox="1"/>
          <p:nvPr>
            <p:ph type="title"/>
          </p:nvPr>
        </p:nvSpPr>
        <p:spPr>
          <a:xfrm>
            <a:off x="571500" y="63500"/>
            <a:ext cx="100812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3200"/>
              <a:buNone/>
              <a:defRPr/>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377" name="Google Shape;377;p25"/>
          <p:cNvSpPr txBox="1"/>
          <p:nvPr>
            <p:ph idx="1" type="body"/>
          </p:nvPr>
        </p:nvSpPr>
        <p:spPr>
          <a:xfrm>
            <a:off x="571500" y="1661525"/>
            <a:ext cx="5654400" cy="4940400"/>
          </a:xfrm>
          <a:prstGeom prst="rect">
            <a:avLst/>
          </a:prstGeom>
          <a:noFill/>
          <a:ln>
            <a:noFill/>
          </a:ln>
        </p:spPr>
        <p:txBody>
          <a:bodyPr anchorCtr="0" anchor="t" bIns="0" lIns="0" spcFirstLastPara="1" rIns="0" wrap="square" tIns="0">
            <a:noAutofit/>
          </a:bodyPr>
          <a:lstStyle>
            <a:lvl1pPr indent="-355600" lvl="0" marL="457200" rtl="0" algn="l">
              <a:lnSpc>
                <a:spcPct val="100000"/>
              </a:lnSpc>
              <a:spcBef>
                <a:spcPts val="1100"/>
              </a:spcBef>
              <a:spcAft>
                <a:spcPts val="0"/>
              </a:spcAft>
              <a:buSzPts val="2000"/>
              <a:buChar char="●"/>
              <a:defRPr/>
            </a:lvl1pPr>
            <a:lvl2pPr indent="-342900" lvl="1" marL="914400" rtl="0" algn="l">
              <a:lnSpc>
                <a:spcPct val="100000"/>
              </a:lnSpc>
              <a:spcBef>
                <a:spcPts val="300"/>
              </a:spcBef>
              <a:spcAft>
                <a:spcPts val="0"/>
              </a:spcAft>
              <a:buClr>
                <a:schemeClr val="accent1"/>
              </a:buClr>
              <a:buSzPts val="1800"/>
              <a:buChar char="•"/>
              <a:defRPr>
                <a:solidFill>
                  <a:schemeClr val="accent1"/>
                </a:solidFill>
              </a:defRPr>
            </a:lvl2pPr>
            <a:lvl3pPr indent="-330200" lvl="2" marL="1371600" rtl="0" algn="l">
              <a:lnSpc>
                <a:spcPct val="100000"/>
              </a:lnSpc>
              <a:spcBef>
                <a:spcPts val="600"/>
              </a:spcBef>
              <a:spcAft>
                <a:spcPts val="0"/>
              </a:spcAft>
              <a:buClr>
                <a:schemeClr val="accent1"/>
              </a:buClr>
              <a:buSzPts val="1600"/>
              <a:buChar char="•"/>
              <a:defRPr>
                <a:solidFill>
                  <a:schemeClr val="accent1"/>
                </a:solidFill>
              </a:defRPr>
            </a:lvl3pPr>
            <a:lvl4pPr indent="-317500" lvl="3" marL="1828800" rtl="0" algn="l">
              <a:lnSpc>
                <a:spcPct val="100000"/>
              </a:lnSpc>
              <a:spcBef>
                <a:spcPts val="600"/>
              </a:spcBef>
              <a:spcAft>
                <a:spcPts val="0"/>
              </a:spcAft>
              <a:buClr>
                <a:schemeClr val="accent1"/>
              </a:buClr>
              <a:buSzPts val="1400"/>
              <a:buChar char="•"/>
              <a:defRPr>
                <a:solidFill>
                  <a:schemeClr val="accent1"/>
                </a:solidFill>
              </a:defRPr>
            </a:lvl4pPr>
            <a:lvl5pPr indent="-228600" lvl="4" marL="2286000" rtl="0" algn="l">
              <a:lnSpc>
                <a:spcPct val="100000"/>
              </a:lnSpc>
              <a:spcBef>
                <a:spcPts val="600"/>
              </a:spcBef>
              <a:spcAft>
                <a:spcPts val="0"/>
              </a:spcAft>
              <a:buClr>
                <a:schemeClr val="accent1"/>
              </a:buClr>
              <a:buSzPts val="1400"/>
              <a:buNone/>
              <a:defRPr b="1">
                <a:solidFill>
                  <a:schemeClr val="accent1"/>
                </a:solidFill>
              </a:defRPr>
            </a:lvl5pPr>
            <a:lvl6pPr indent="-336550" lvl="5" marL="2743200" rtl="0" algn="l">
              <a:spcBef>
                <a:spcPts val="600"/>
              </a:spcBef>
              <a:spcAft>
                <a:spcPts val="0"/>
              </a:spcAft>
              <a:buClr>
                <a:schemeClr val="accent1"/>
              </a:buClr>
              <a:buSzPts val="1700"/>
              <a:buChar char="•"/>
              <a:defRPr sz="1900">
                <a:solidFill>
                  <a:schemeClr val="accent1"/>
                </a:solidFill>
              </a:defRPr>
            </a:lvl6pPr>
            <a:lvl7pPr indent="-336550" lvl="6" marL="3200400" rtl="0" algn="l">
              <a:spcBef>
                <a:spcPts val="360"/>
              </a:spcBef>
              <a:spcAft>
                <a:spcPts val="0"/>
              </a:spcAft>
              <a:buClr>
                <a:schemeClr val="accent1"/>
              </a:buClr>
              <a:buSzPts val="1700"/>
              <a:buChar char="•"/>
              <a:defRPr sz="1900">
                <a:solidFill>
                  <a:schemeClr val="accent1"/>
                </a:solidFill>
              </a:defRPr>
            </a:lvl7pPr>
            <a:lvl8pPr indent="-336550" lvl="7" marL="3657600" rtl="0" algn="l">
              <a:spcBef>
                <a:spcPts val="360"/>
              </a:spcBef>
              <a:spcAft>
                <a:spcPts val="0"/>
              </a:spcAft>
              <a:buClr>
                <a:schemeClr val="accent1"/>
              </a:buClr>
              <a:buSzPts val="1700"/>
              <a:buChar char="•"/>
              <a:defRPr sz="1900">
                <a:solidFill>
                  <a:schemeClr val="accent1"/>
                </a:solidFill>
              </a:defRPr>
            </a:lvl8pPr>
            <a:lvl9pPr indent="-336550" lvl="8" marL="4114800" rtl="0" algn="l">
              <a:spcBef>
                <a:spcPts val="360"/>
              </a:spcBef>
              <a:spcAft>
                <a:spcPts val="0"/>
              </a:spcAft>
              <a:buClr>
                <a:schemeClr val="accent1"/>
              </a:buClr>
              <a:buSzPts val="1700"/>
              <a:buChar char="•"/>
              <a:defRPr sz="1900">
                <a:solidFill>
                  <a:schemeClr val="accent1"/>
                </a:solidFill>
              </a:defRPr>
            </a:lvl9pPr>
          </a:lstStyle>
          <a:p/>
        </p:txBody>
      </p:sp>
      <p:sp>
        <p:nvSpPr>
          <p:cNvPr id="378" name="Google Shape;378;p25"/>
          <p:cNvSpPr txBox="1"/>
          <p:nvPr>
            <p:ph idx="2" type="subTitle"/>
          </p:nvPr>
        </p:nvSpPr>
        <p:spPr>
          <a:xfrm>
            <a:off x="576075" y="1123425"/>
            <a:ext cx="11046000" cy="572400"/>
          </a:xfrm>
          <a:prstGeom prst="rect">
            <a:avLst/>
          </a:prstGeom>
        </p:spPr>
        <p:txBody>
          <a:bodyPr anchorCtr="0" anchor="t" bIns="0" lIns="0" spcFirstLastPara="1" rIns="0" wrap="square" tIns="0">
            <a:noAutofit/>
          </a:bodyPr>
          <a:lstStyle>
            <a:lvl1pPr lvl="0" rtl="0">
              <a:spcBef>
                <a:spcPts val="0"/>
              </a:spcBef>
              <a:spcAft>
                <a:spcPts val="0"/>
              </a:spcAft>
              <a:buClr>
                <a:schemeClr val="accent1"/>
              </a:buClr>
              <a:buSzPts val="2000"/>
              <a:buNone/>
              <a:defRPr>
                <a:solidFill>
                  <a:schemeClr val="accent1"/>
                </a:solidFill>
              </a:defRPr>
            </a:lvl1pPr>
            <a:lvl2pPr lvl="1" rtl="0">
              <a:spcBef>
                <a:spcPts val="0"/>
              </a:spcBef>
              <a:spcAft>
                <a:spcPts val="0"/>
              </a:spcAft>
              <a:buSzPts val="1800"/>
              <a:buNone/>
              <a:defRPr/>
            </a:lvl2pPr>
            <a:lvl3pPr lvl="2" rtl="0">
              <a:spcBef>
                <a:spcPts val="0"/>
              </a:spcBef>
              <a:spcAft>
                <a:spcPts val="0"/>
              </a:spcAft>
              <a:buSzPts val="16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379" name="Google Shape;379;p25"/>
          <p:cNvSpPr/>
          <p:nvPr/>
        </p:nvSpPr>
        <p:spPr>
          <a:xfrm>
            <a:off x="11985458" y="1695825"/>
            <a:ext cx="418800" cy="418800"/>
          </a:xfrm>
          <a:prstGeom prst="pie">
            <a:avLst>
              <a:gd fmla="val 5386956" name="adj1"/>
              <a:gd fmla="val 16200000" name="adj2"/>
            </a:avLst>
          </a:prstGeom>
          <a:solidFill>
            <a:srgbClr val="CFE9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3 - Product Slide_C">
  <p:cSld name="Above Trees Vignette - Left_1_2_1">
    <p:spTree>
      <p:nvGrpSpPr>
        <p:cNvPr id="380" name="Shape 380"/>
        <p:cNvGrpSpPr/>
        <p:nvPr/>
      </p:nvGrpSpPr>
      <p:grpSpPr>
        <a:xfrm>
          <a:off x="0" y="0"/>
          <a:ext cx="0" cy="0"/>
          <a:chOff x="0" y="0"/>
          <a:chExt cx="0" cy="0"/>
        </a:xfrm>
      </p:grpSpPr>
      <p:sp>
        <p:nvSpPr>
          <p:cNvPr id="381" name="Google Shape;381;p26"/>
          <p:cNvSpPr/>
          <p:nvPr/>
        </p:nvSpPr>
        <p:spPr>
          <a:xfrm>
            <a:off x="6757720" y="1339442"/>
            <a:ext cx="5435677" cy="5314313"/>
          </a:xfrm>
          <a:custGeom>
            <a:rect b="b" l="l" r="r" t="t"/>
            <a:pathLst>
              <a:path extrusionOk="0" h="5184" w="5302">
                <a:moveTo>
                  <a:pt x="5302" y="5184"/>
                </a:moveTo>
                <a:cubicBezTo>
                  <a:pt x="1135" y="5184"/>
                  <a:pt x="1135" y="5184"/>
                  <a:pt x="1135" y="5184"/>
                </a:cubicBezTo>
                <a:cubicBezTo>
                  <a:pt x="445" y="4656"/>
                  <a:pt x="0" y="3824"/>
                  <a:pt x="0" y="2889"/>
                </a:cubicBezTo>
                <a:cubicBezTo>
                  <a:pt x="0" y="1293"/>
                  <a:pt x="1294" y="0"/>
                  <a:pt x="2889" y="0"/>
                </a:cubicBezTo>
                <a:cubicBezTo>
                  <a:pt x="3897" y="0"/>
                  <a:pt x="4785" y="516"/>
                  <a:pt x="5302" y="1299"/>
                </a:cubicBezTo>
                <a:lnTo>
                  <a:pt x="5302" y="5184"/>
                </a:lnTo>
                <a:close/>
              </a:path>
            </a:pathLst>
          </a:custGeom>
          <a:solidFill>
            <a:srgbClr val="CFE9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a:p>
        </p:txBody>
      </p:sp>
      <p:sp>
        <p:nvSpPr>
          <p:cNvPr id="382" name="Google Shape;382;p26"/>
          <p:cNvSpPr/>
          <p:nvPr/>
        </p:nvSpPr>
        <p:spPr>
          <a:xfrm>
            <a:off x="6700850" y="6065000"/>
            <a:ext cx="351000" cy="351000"/>
          </a:xfrm>
          <a:prstGeom prst="ellipse">
            <a:avLst/>
          </a:prstGeom>
          <a:solidFill>
            <a:srgbClr val="CFE9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383" name="Google Shape;383;p26"/>
          <p:cNvPicPr preferRelativeResize="0"/>
          <p:nvPr/>
        </p:nvPicPr>
        <p:blipFill rotWithShape="1">
          <a:blip r:embed="rId2">
            <a:alphaModFix/>
          </a:blip>
          <a:srcRect b="6829" l="0" r="10833" t="0"/>
          <a:stretch/>
        </p:blipFill>
        <p:spPr>
          <a:xfrm>
            <a:off x="7503900" y="4115125"/>
            <a:ext cx="4684925" cy="2742876"/>
          </a:xfrm>
          <a:prstGeom prst="rect">
            <a:avLst/>
          </a:prstGeom>
          <a:noFill/>
          <a:ln>
            <a:noFill/>
          </a:ln>
        </p:spPr>
      </p:pic>
      <p:pic>
        <p:nvPicPr>
          <p:cNvPr id="384" name="Google Shape;384;p26"/>
          <p:cNvPicPr preferRelativeResize="0"/>
          <p:nvPr/>
        </p:nvPicPr>
        <p:blipFill>
          <a:blip r:embed="rId3">
            <a:alphaModFix/>
          </a:blip>
          <a:stretch>
            <a:fillRect/>
          </a:stretch>
        </p:blipFill>
        <p:spPr>
          <a:xfrm>
            <a:off x="6876300" y="5903351"/>
            <a:ext cx="1558277" cy="674207"/>
          </a:xfrm>
          <a:prstGeom prst="rect">
            <a:avLst/>
          </a:prstGeom>
          <a:noFill/>
          <a:ln>
            <a:noFill/>
          </a:ln>
        </p:spPr>
      </p:pic>
      <p:pic>
        <p:nvPicPr>
          <p:cNvPr id="385" name="Google Shape;385;p26"/>
          <p:cNvPicPr preferRelativeResize="0"/>
          <p:nvPr/>
        </p:nvPicPr>
        <p:blipFill rotWithShape="1">
          <a:blip r:embed="rId3">
            <a:alphaModFix/>
          </a:blip>
          <a:srcRect b="0" l="2865" r="0" t="0"/>
          <a:stretch/>
        </p:blipFill>
        <p:spPr>
          <a:xfrm flipH="1">
            <a:off x="9460000" y="5257800"/>
            <a:ext cx="2733400" cy="1217524"/>
          </a:xfrm>
          <a:prstGeom prst="rect">
            <a:avLst/>
          </a:prstGeom>
          <a:noFill/>
          <a:ln>
            <a:noFill/>
          </a:ln>
        </p:spPr>
      </p:pic>
      <p:sp>
        <p:nvSpPr>
          <p:cNvPr id="386" name="Google Shape;386;p26"/>
          <p:cNvSpPr/>
          <p:nvPr/>
        </p:nvSpPr>
        <p:spPr>
          <a:xfrm>
            <a:off x="0" y="6372996"/>
            <a:ext cx="12192000" cy="4986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Salesforce Sans"/>
              <a:ea typeface="Salesforce Sans"/>
              <a:cs typeface="Salesforce Sans"/>
              <a:sym typeface="Salesforce Sans"/>
            </a:endParaRPr>
          </a:p>
        </p:txBody>
      </p:sp>
      <p:sp>
        <p:nvSpPr>
          <p:cNvPr id="387" name="Google Shape;387;p26"/>
          <p:cNvSpPr/>
          <p:nvPr/>
        </p:nvSpPr>
        <p:spPr>
          <a:xfrm>
            <a:off x="6655425" y="5719675"/>
            <a:ext cx="227700" cy="227700"/>
          </a:xfrm>
          <a:prstGeom prst="ellipse">
            <a:avLst/>
          </a:prstGeom>
          <a:solidFill>
            <a:srgbClr val="FE93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6"/>
          <p:cNvSpPr/>
          <p:nvPr/>
        </p:nvSpPr>
        <p:spPr>
          <a:xfrm>
            <a:off x="11742475" y="1661525"/>
            <a:ext cx="59400" cy="59400"/>
          </a:xfrm>
          <a:prstGeom prst="ellipse">
            <a:avLst/>
          </a:prstGeom>
          <a:solidFill>
            <a:srgbClr val="FFBA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asted-image.pdf" id="389" name="Google Shape;389;p26"/>
          <p:cNvPicPr preferRelativeResize="0"/>
          <p:nvPr/>
        </p:nvPicPr>
        <p:blipFill rotWithShape="1">
          <a:blip r:embed="rId4">
            <a:alphaModFix/>
          </a:blip>
          <a:srcRect b="0" l="0" r="0" t="0"/>
          <a:stretch/>
        </p:blipFill>
        <p:spPr>
          <a:xfrm>
            <a:off x="11030573" y="565460"/>
            <a:ext cx="635734" cy="445095"/>
          </a:xfrm>
          <a:prstGeom prst="rect">
            <a:avLst/>
          </a:prstGeom>
          <a:noFill/>
          <a:ln>
            <a:noFill/>
          </a:ln>
        </p:spPr>
      </p:pic>
      <p:sp>
        <p:nvSpPr>
          <p:cNvPr id="390" name="Google Shape;390;p26"/>
          <p:cNvSpPr txBox="1"/>
          <p:nvPr>
            <p:ph type="title"/>
          </p:nvPr>
        </p:nvSpPr>
        <p:spPr>
          <a:xfrm>
            <a:off x="571500" y="63500"/>
            <a:ext cx="100812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3200"/>
              <a:buNone/>
              <a:defRPr/>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391" name="Google Shape;391;p26"/>
          <p:cNvSpPr txBox="1"/>
          <p:nvPr>
            <p:ph idx="1" type="body"/>
          </p:nvPr>
        </p:nvSpPr>
        <p:spPr>
          <a:xfrm>
            <a:off x="571500" y="1661525"/>
            <a:ext cx="5654400" cy="4940400"/>
          </a:xfrm>
          <a:prstGeom prst="rect">
            <a:avLst/>
          </a:prstGeom>
          <a:noFill/>
          <a:ln>
            <a:noFill/>
          </a:ln>
        </p:spPr>
        <p:txBody>
          <a:bodyPr anchorCtr="0" anchor="t" bIns="0" lIns="0" spcFirstLastPara="1" rIns="0" wrap="square" tIns="0">
            <a:noAutofit/>
          </a:bodyPr>
          <a:lstStyle>
            <a:lvl1pPr indent="-355600" lvl="0" marL="457200" rtl="0" algn="l">
              <a:lnSpc>
                <a:spcPct val="100000"/>
              </a:lnSpc>
              <a:spcBef>
                <a:spcPts val="1100"/>
              </a:spcBef>
              <a:spcAft>
                <a:spcPts val="0"/>
              </a:spcAft>
              <a:buSzPts val="2000"/>
              <a:buChar char="●"/>
              <a:defRPr/>
            </a:lvl1pPr>
            <a:lvl2pPr indent="-342900" lvl="1" marL="914400" rtl="0" algn="l">
              <a:lnSpc>
                <a:spcPct val="100000"/>
              </a:lnSpc>
              <a:spcBef>
                <a:spcPts val="300"/>
              </a:spcBef>
              <a:spcAft>
                <a:spcPts val="0"/>
              </a:spcAft>
              <a:buClr>
                <a:schemeClr val="accent1"/>
              </a:buClr>
              <a:buSzPts val="1800"/>
              <a:buChar char="•"/>
              <a:defRPr>
                <a:solidFill>
                  <a:schemeClr val="accent1"/>
                </a:solidFill>
              </a:defRPr>
            </a:lvl2pPr>
            <a:lvl3pPr indent="-330200" lvl="2" marL="1371600" rtl="0" algn="l">
              <a:lnSpc>
                <a:spcPct val="100000"/>
              </a:lnSpc>
              <a:spcBef>
                <a:spcPts val="600"/>
              </a:spcBef>
              <a:spcAft>
                <a:spcPts val="0"/>
              </a:spcAft>
              <a:buClr>
                <a:schemeClr val="accent1"/>
              </a:buClr>
              <a:buSzPts val="1600"/>
              <a:buChar char="•"/>
              <a:defRPr>
                <a:solidFill>
                  <a:schemeClr val="accent1"/>
                </a:solidFill>
              </a:defRPr>
            </a:lvl3pPr>
            <a:lvl4pPr indent="-317500" lvl="3" marL="1828800" rtl="0" algn="l">
              <a:lnSpc>
                <a:spcPct val="100000"/>
              </a:lnSpc>
              <a:spcBef>
                <a:spcPts val="600"/>
              </a:spcBef>
              <a:spcAft>
                <a:spcPts val="0"/>
              </a:spcAft>
              <a:buClr>
                <a:schemeClr val="accent1"/>
              </a:buClr>
              <a:buSzPts val="1400"/>
              <a:buChar char="•"/>
              <a:defRPr>
                <a:solidFill>
                  <a:schemeClr val="accent1"/>
                </a:solidFill>
              </a:defRPr>
            </a:lvl4pPr>
            <a:lvl5pPr indent="-228600" lvl="4" marL="2286000" rtl="0" algn="l">
              <a:lnSpc>
                <a:spcPct val="100000"/>
              </a:lnSpc>
              <a:spcBef>
                <a:spcPts val="600"/>
              </a:spcBef>
              <a:spcAft>
                <a:spcPts val="0"/>
              </a:spcAft>
              <a:buClr>
                <a:schemeClr val="accent1"/>
              </a:buClr>
              <a:buSzPts val="1400"/>
              <a:buNone/>
              <a:defRPr b="1">
                <a:solidFill>
                  <a:schemeClr val="accent1"/>
                </a:solidFill>
              </a:defRPr>
            </a:lvl5pPr>
            <a:lvl6pPr indent="-336550" lvl="5" marL="2743200" rtl="0" algn="l">
              <a:spcBef>
                <a:spcPts val="600"/>
              </a:spcBef>
              <a:spcAft>
                <a:spcPts val="0"/>
              </a:spcAft>
              <a:buClr>
                <a:schemeClr val="accent1"/>
              </a:buClr>
              <a:buSzPts val="1700"/>
              <a:buChar char="•"/>
              <a:defRPr sz="1900">
                <a:solidFill>
                  <a:schemeClr val="accent1"/>
                </a:solidFill>
              </a:defRPr>
            </a:lvl6pPr>
            <a:lvl7pPr indent="-336550" lvl="6" marL="3200400" rtl="0" algn="l">
              <a:spcBef>
                <a:spcPts val="360"/>
              </a:spcBef>
              <a:spcAft>
                <a:spcPts val="0"/>
              </a:spcAft>
              <a:buClr>
                <a:schemeClr val="accent1"/>
              </a:buClr>
              <a:buSzPts val="1700"/>
              <a:buChar char="•"/>
              <a:defRPr sz="1900">
                <a:solidFill>
                  <a:schemeClr val="accent1"/>
                </a:solidFill>
              </a:defRPr>
            </a:lvl7pPr>
            <a:lvl8pPr indent="-336550" lvl="7" marL="3657600" rtl="0" algn="l">
              <a:spcBef>
                <a:spcPts val="360"/>
              </a:spcBef>
              <a:spcAft>
                <a:spcPts val="0"/>
              </a:spcAft>
              <a:buClr>
                <a:schemeClr val="accent1"/>
              </a:buClr>
              <a:buSzPts val="1700"/>
              <a:buChar char="•"/>
              <a:defRPr sz="1900">
                <a:solidFill>
                  <a:schemeClr val="accent1"/>
                </a:solidFill>
              </a:defRPr>
            </a:lvl8pPr>
            <a:lvl9pPr indent="-336550" lvl="8" marL="4114800" rtl="0" algn="l">
              <a:spcBef>
                <a:spcPts val="360"/>
              </a:spcBef>
              <a:spcAft>
                <a:spcPts val="0"/>
              </a:spcAft>
              <a:buClr>
                <a:schemeClr val="accent1"/>
              </a:buClr>
              <a:buSzPts val="1700"/>
              <a:buChar char="•"/>
              <a:defRPr sz="1900">
                <a:solidFill>
                  <a:schemeClr val="accent1"/>
                </a:solidFill>
              </a:defRPr>
            </a:lvl9pPr>
          </a:lstStyle>
          <a:p/>
        </p:txBody>
      </p:sp>
      <p:sp>
        <p:nvSpPr>
          <p:cNvPr id="392" name="Google Shape;392;p26"/>
          <p:cNvSpPr txBox="1"/>
          <p:nvPr>
            <p:ph idx="2" type="subTitle"/>
          </p:nvPr>
        </p:nvSpPr>
        <p:spPr>
          <a:xfrm>
            <a:off x="576075" y="1123425"/>
            <a:ext cx="11046000" cy="572400"/>
          </a:xfrm>
          <a:prstGeom prst="rect">
            <a:avLst/>
          </a:prstGeom>
        </p:spPr>
        <p:txBody>
          <a:bodyPr anchorCtr="0" anchor="t" bIns="0" lIns="0" spcFirstLastPara="1" rIns="0" wrap="square" tIns="0">
            <a:noAutofit/>
          </a:bodyPr>
          <a:lstStyle>
            <a:lvl1pPr lvl="0" rtl="0">
              <a:spcBef>
                <a:spcPts val="0"/>
              </a:spcBef>
              <a:spcAft>
                <a:spcPts val="0"/>
              </a:spcAft>
              <a:buClr>
                <a:schemeClr val="accent1"/>
              </a:buClr>
              <a:buSzPts val="2000"/>
              <a:buNone/>
              <a:defRPr>
                <a:solidFill>
                  <a:schemeClr val="accent1"/>
                </a:solidFill>
              </a:defRPr>
            </a:lvl1pPr>
            <a:lvl2pPr lvl="1" rtl="0">
              <a:spcBef>
                <a:spcPts val="0"/>
              </a:spcBef>
              <a:spcAft>
                <a:spcPts val="0"/>
              </a:spcAft>
              <a:buSzPts val="1800"/>
              <a:buNone/>
              <a:defRPr/>
            </a:lvl2pPr>
            <a:lvl3pPr lvl="2" rtl="0">
              <a:spcBef>
                <a:spcPts val="0"/>
              </a:spcBef>
              <a:spcAft>
                <a:spcPts val="0"/>
              </a:spcAft>
              <a:buSzPts val="16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393" name="Google Shape;393;p26"/>
          <p:cNvSpPr/>
          <p:nvPr/>
        </p:nvSpPr>
        <p:spPr>
          <a:xfrm>
            <a:off x="11985458" y="1695825"/>
            <a:ext cx="418800" cy="418800"/>
          </a:xfrm>
          <a:prstGeom prst="pie">
            <a:avLst>
              <a:gd fmla="val 5386956" name="adj1"/>
              <a:gd fmla="val 16200000" name="adj2"/>
            </a:avLst>
          </a:prstGeom>
          <a:solidFill>
            <a:srgbClr val="EEE1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1 - Intro Thank You">
  <p:cSld name="Custom Layout_2">
    <p:bg>
      <p:bgPr>
        <a:solidFill>
          <a:srgbClr val="90D0FE"/>
        </a:solidFill>
      </p:bgPr>
    </p:bg>
    <p:spTree>
      <p:nvGrpSpPr>
        <p:cNvPr id="394" name="Shape 394"/>
        <p:cNvGrpSpPr/>
        <p:nvPr/>
      </p:nvGrpSpPr>
      <p:grpSpPr>
        <a:xfrm>
          <a:off x="0" y="0"/>
          <a:ext cx="0" cy="0"/>
          <a:chOff x="0" y="0"/>
          <a:chExt cx="0" cy="0"/>
        </a:xfrm>
      </p:grpSpPr>
      <p:pic>
        <p:nvPicPr>
          <p:cNvPr descr="pasted-image.pdf" id="395" name="Google Shape;395;p27"/>
          <p:cNvPicPr preferRelativeResize="0"/>
          <p:nvPr/>
        </p:nvPicPr>
        <p:blipFill rotWithShape="1">
          <a:blip r:embed="rId2">
            <a:alphaModFix/>
          </a:blip>
          <a:srcRect b="0" l="0" r="0" t="0"/>
          <a:stretch/>
        </p:blipFill>
        <p:spPr>
          <a:xfrm>
            <a:off x="11030573" y="565460"/>
            <a:ext cx="635734" cy="445095"/>
          </a:xfrm>
          <a:prstGeom prst="rect">
            <a:avLst/>
          </a:prstGeom>
          <a:noFill/>
          <a:ln>
            <a:noFill/>
          </a:ln>
        </p:spPr>
      </p:pic>
      <p:pic>
        <p:nvPicPr>
          <p:cNvPr id="396" name="Google Shape;396;p27"/>
          <p:cNvPicPr preferRelativeResize="0"/>
          <p:nvPr/>
        </p:nvPicPr>
        <p:blipFill>
          <a:blip r:embed="rId3">
            <a:alphaModFix/>
          </a:blip>
          <a:stretch>
            <a:fillRect/>
          </a:stretch>
        </p:blipFill>
        <p:spPr>
          <a:xfrm flipH="1">
            <a:off x="9973288" y="3884423"/>
            <a:ext cx="619075" cy="304677"/>
          </a:xfrm>
          <a:prstGeom prst="rect">
            <a:avLst/>
          </a:prstGeom>
          <a:noFill/>
          <a:ln>
            <a:noFill/>
          </a:ln>
        </p:spPr>
      </p:pic>
      <p:pic>
        <p:nvPicPr>
          <p:cNvPr id="397" name="Google Shape;397;p27"/>
          <p:cNvPicPr preferRelativeResize="0"/>
          <p:nvPr/>
        </p:nvPicPr>
        <p:blipFill rotWithShape="1">
          <a:blip r:embed="rId4">
            <a:alphaModFix/>
          </a:blip>
          <a:srcRect b="0" l="0" r="0" t="0"/>
          <a:stretch/>
        </p:blipFill>
        <p:spPr>
          <a:xfrm>
            <a:off x="3426876" y="1705536"/>
            <a:ext cx="487400" cy="463584"/>
          </a:xfrm>
          <a:prstGeom prst="rect">
            <a:avLst/>
          </a:prstGeom>
          <a:noFill/>
          <a:ln>
            <a:noFill/>
          </a:ln>
        </p:spPr>
      </p:pic>
      <p:pic>
        <p:nvPicPr>
          <p:cNvPr id="398" name="Google Shape;398;p27"/>
          <p:cNvPicPr preferRelativeResize="0"/>
          <p:nvPr/>
        </p:nvPicPr>
        <p:blipFill rotWithShape="1">
          <a:blip r:embed="rId5">
            <a:alphaModFix/>
          </a:blip>
          <a:srcRect b="9858" l="9858" r="9858" t="9858"/>
          <a:stretch/>
        </p:blipFill>
        <p:spPr>
          <a:xfrm>
            <a:off x="2994557" y="2140804"/>
            <a:ext cx="1600200" cy="1600200"/>
          </a:xfrm>
          <a:prstGeom prst="ellipse">
            <a:avLst/>
          </a:prstGeom>
          <a:noFill/>
          <a:ln>
            <a:noFill/>
          </a:ln>
        </p:spPr>
      </p:pic>
      <p:grpSp>
        <p:nvGrpSpPr>
          <p:cNvPr id="399" name="Google Shape;399;p27"/>
          <p:cNvGrpSpPr/>
          <p:nvPr/>
        </p:nvGrpSpPr>
        <p:grpSpPr>
          <a:xfrm>
            <a:off x="9937497" y="2140787"/>
            <a:ext cx="1600235" cy="1600235"/>
            <a:chOff x="9904490" y="1119845"/>
            <a:chExt cx="1773900" cy="1773900"/>
          </a:xfrm>
        </p:grpSpPr>
        <p:sp>
          <p:nvSpPr>
            <p:cNvPr id="400" name="Google Shape;400;p27"/>
            <p:cNvSpPr/>
            <p:nvPr/>
          </p:nvSpPr>
          <p:spPr>
            <a:xfrm>
              <a:off x="9905052" y="1120433"/>
              <a:ext cx="1772700" cy="1772700"/>
            </a:xfrm>
            <a:prstGeom prst="ellipse">
              <a:avLst/>
            </a:prstGeom>
            <a:solidFill>
              <a:srgbClr val="ACF3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401" name="Google Shape;401;p27"/>
            <p:cNvPicPr preferRelativeResize="0"/>
            <p:nvPr/>
          </p:nvPicPr>
          <p:blipFill rotWithShape="1">
            <a:blip r:embed="rId6">
              <a:alphaModFix/>
            </a:blip>
            <a:srcRect b="30081" l="-9283" r="-9283" t="-13896"/>
            <a:stretch/>
          </p:blipFill>
          <p:spPr>
            <a:xfrm>
              <a:off x="9904490" y="1119845"/>
              <a:ext cx="1773900" cy="1773900"/>
            </a:xfrm>
            <a:prstGeom prst="ellipse">
              <a:avLst/>
            </a:prstGeom>
            <a:noFill/>
            <a:ln>
              <a:noFill/>
            </a:ln>
          </p:spPr>
        </p:pic>
      </p:grpSp>
      <p:grpSp>
        <p:nvGrpSpPr>
          <p:cNvPr id="402" name="Google Shape;402;p27"/>
          <p:cNvGrpSpPr/>
          <p:nvPr/>
        </p:nvGrpSpPr>
        <p:grpSpPr>
          <a:xfrm>
            <a:off x="651093" y="2140787"/>
            <a:ext cx="1600235" cy="1600235"/>
            <a:chOff x="531879" y="1119846"/>
            <a:chExt cx="1773900" cy="1773900"/>
          </a:xfrm>
        </p:grpSpPr>
        <p:sp>
          <p:nvSpPr>
            <p:cNvPr id="403" name="Google Shape;403;p27"/>
            <p:cNvSpPr/>
            <p:nvPr/>
          </p:nvSpPr>
          <p:spPr>
            <a:xfrm>
              <a:off x="532452" y="1120433"/>
              <a:ext cx="1772700" cy="1772700"/>
            </a:xfrm>
            <a:prstGeom prst="ellipse">
              <a:avLst/>
            </a:prstGeom>
            <a:solidFill>
              <a:srgbClr val="E26E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404" name="Google Shape;404;p27"/>
            <p:cNvPicPr preferRelativeResize="0"/>
            <p:nvPr/>
          </p:nvPicPr>
          <p:blipFill rotWithShape="1">
            <a:blip r:embed="rId7">
              <a:alphaModFix/>
            </a:blip>
            <a:srcRect b="9084" l="-30694" r="-26711" t="-12198"/>
            <a:stretch/>
          </p:blipFill>
          <p:spPr>
            <a:xfrm>
              <a:off x="531879" y="1119846"/>
              <a:ext cx="1773900" cy="1773900"/>
            </a:xfrm>
            <a:prstGeom prst="ellipse">
              <a:avLst/>
            </a:prstGeom>
            <a:noFill/>
            <a:ln>
              <a:noFill/>
            </a:ln>
          </p:spPr>
        </p:pic>
      </p:grpSp>
      <p:grpSp>
        <p:nvGrpSpPr>
          <p:cNvPr id="405" name="Google Shape;405;p27"/>
          <p:cNvGrpSpPr/>
          <p:nvPr/>
        </p:nvGrpSpPr>
        <p:grpSpPr>
          <a:xfrm>
            <a:off x="7598235" y="2140770"/>
            <a:ext cx="1600268" cy="1600268"/>
            <a:chOff x="7561302" y="1119833"/>
            <a:chExt cx="1773937" cy="1773937"/>
          </a:xfrm>
        </p:grpSpPr>
        <p:sp>
          <p:nvSpPr>
            <p:cNvPr id="406" name="Google Shape;406;p27"/>
            <p:cNvSpPr/>
            <p:nvPr/>
          </p:nvSpPr>
          <p:spPr>
            <a:xfrm>
              <a:off x="7561902" y="1120433"/>
              <a:ext cx="1772700" cy="1772700"/>
            </a:xfrm>
            <a:prstGeom prst="ellipse">
              <a:avLst/>
            </a:prstGeom>
            <a:solidFill>
              <a:srgbClr val="EEBD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407" name="Google Shape;407;p27"/>
            <p:cNvPicPr preferRelativeResize="0"/>
            <p:nvPr/>
          </p:nvPicPr>
          <p:blipFill>
            <a:blip r:embed="rId8">
              <a:alphaModFix/>
            </a:blip>
            <a:stretch>
              <a:fillRect/>
            </a:stretch>
          </p:blipFill>
          <p:spPr>
            <a:xfrm>
              <a:off x="7561302" y="1119833"/>
              <a:ext cx="1773937" cy="1773937"/>
            </a:xfrm>
            <a:prstGeom prst="rect">
              <a:avLst/>
            </a:prstGeom>
            <a:noFill/>
            <a:ln>
              <a:noFill/>
            </a:ln>
          </p:spPr>
        </p:pic>
      </p:grpSp>
      <p:grpSp>
        <p:nvGrpSpPr>
          <p:cNvPr id="408" name="Google Shape;408;p27"/>
          <p:cNvGrpSpPr/>
          <p:nvPr/>
        </p:nvGrpSpPr>
        <p:grpSpPr>
          <a:xfrm>
            <a:off x="5347806" y="2140787"/>
            <a:ext cx="1600235" cy="1600235"/>
            <a:chOff x="5218164" y="1119855"/>
            <a:chExt cx="1773900" cy="1773900"/>
          </a:xfrm>
        </p:grpSpPr>
        <p:sp>
          <p:nvSpPr>
            <p:cNvPr id="409" name="Google Shape;409;p27"/>
            <p:cNvSpPr/>
            <p:nvPr/>
          </p:nvSpPr>
          <p:spPr>
            <a:xfrm>
              <a:off x="5218752" y="1120433"/>
              <a:ext cx="1772700" cy="1772700"/>
            </a:xfrm>
            <a:prstGeom prst="ellipse">
              <a:avLst/>
            </a:prstGeom>
            <a:solidFill>
              <a:srgbClr val="ACF3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410" name="Google Shape;410;p27"/>
            <p:cNvPicPr preferRelativeResize="0"/>
            <p:nvPr/>
          </p:nvPicPr>
          <p:blipFill rotWithShape="1">
            <a:blip r:embed="rId9">
              <a:alphaModFix/>
            </a:blip>
            <a:srcRect b="52663" l="-11664" r="-9210" t="-2533"/>
            <a:stretch/>
          </p:blipFill>
          <p:spPr>
            <a:xfrm>
              <a:off x="5218164" y="1119855"/>
              <a:ext cx="1773900" cy="1773900"/>
            </a:xfrm>
            <a:prstGeom prst="ellipse">
              <a:avLst/>
            </a:prstGeom>
            <a:noFill/>
            <a:ln>
              <a:noFill/>
            </a:ln>
          </p:spPr>
        </p:pic>
      </p:grpSp>
      <p:grpSp>
        <p:nvGrpSpPr>
          <p:cNvPr id="411" name="Google Shape;411;p27"/>
          <p:cNvGrpSpPr/>
          <p:nvPr/>
        </p:nvGrpSpPr>
        <p:grpSpPr>
          <a:xfrm>
            <a:off x="651085" y="4078954"/>
            <a:ext cx="10886655" cy="1600259"/>
            <a:chOff x="651085" y="3220392"/>
            <a:chExt cx="10886655" cy="1600259"/>
          </a:xfrm>
        </p:grpSpPr>
        <p:grpSp>
          <p:nvGrpSpPr>
            <p:cNvPr id="412" name="Google Shape;412;p27"/>
            <p:cNvGrpSpPr/>
            <p:nvPr/>
          </p:nvGrpSpPr>
          <p:grpSpPr>
            <a:xfrm>
              <a:off x="5344311" y="3220404"/>
              <a:ext cx="1600235" cy="1600235"/>
              <a:chOff x="5218164" y="3133570"/>
              <a:chExt cx="1773900" cy="1773900"/>
            </a:xfrm>
          </p:grpSpPr>
          <p:sp>
            <p:nvSpPr>
              <p:cNvPr id="413" name="Google Shape;413;p27"/>
              <p:cNvSpPr/>
              <p:nvPr/>
            </p:nvSpPr>
            <p:spPr>
              <a:xfrm>
                <a:off x="5218752" y="3134158"/>
                <a:ext cx="1772700" cy="1772700"/>
              </a:xfrm>
              <a:prstGeom prst="ellipse">
                <a:avLst/>
              </a:prstGeom>
              <a:solidFill>
                <a:srgbClr val="0176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414" name="Google Shape;414;p27"/>
              <p:cNvPicPr preferRelativeResize="0"/>
              <p:nvPr/>
            </p:nvPicPr>
            <p:blipFill rotWithShape="1">
              <a:blip r:embed="rId10">
                <a:alphaModFix/>
              </a:blip>
              <a:srcRect b="18530" l="-3006" r="-16282" t="-11883"/>
              <a:stretch/>
            </p:blipFill>
            <p:spPr>
              <a:xfrm>
                <a:off x="5218164" y="3133570"/>
                <a:ext cx="1773900" cy="1773900"/>
              </a:xfrm>
              <a:prstGeom prst="ellipse">
                <a:avLst/>
              </a:prstGeom>
              <a:noFill/>
              <a:ln>
                <a:noFill/>
              </a:ln>
            </p:spPr>
          </p:pic>
        </p:grpSp>
        <p:grpSp>
          <p:nvGrpSpPr>
            <p:cNvPr id="415" name="Google Shape;415;p27"/>
            <p:cNvGrpSpPr/>
            <p:nvPr/>
          </p:nvGrpSpPr>
          <p:grpSpPr>
            <a:xfrm>
              <a:off x="651085" y="3220392"/>
              <a:ext cx="1600259" cy="1600259"/>
              <a:chOff x="531240" y="3133546"/>
              <a:chExt cx="1773926" cy="1773926"/>
            </a:xfrm>
          </p:grpSpPr>
          <p:sp>
            <p:nvSpPr>
              <p:cNvPr id="416" name="Google Shape;416;p27"/>
              <p:cNvSpPr/>
              <p:nvPr/>
            </p:nvSpPr>
            <p:spPr>
              <a:xfrm>
                <a:off x="532452" y="3134158"/>
                <a:ext cx="1772700" cy="1772700"/>
              </a:xfrm>
              <a:prstGeom prst="ellipse">
                <a:avLst/>
              </a:prstGeom>
              <a:solidFill>
                <a:srgbClr val="CFE9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417" name="Google Shape;417;p27"/>
              <p:cNvPicPr preferRelativeResize="0"/>
              <p:nvPr/>
            </p:nvPicPr>
            <p:blipFill>
              <a:blip r:embed="rId11">
                <a:alphaModFix/>
              </a:blip>
              <a:stretch>
                <a:fillRect/>
              </a:stretch>
            </p:blipFill>
            <p:spPr>
              <a:xfrm>
                <a:off x="531240" y="3133546"/>
                <a:ext cx="1773926" cy="1773926"/>
              </a:xfrm>
              <a:prstGeom prst="rect">
                <a:avLst/>
              </a:prstGeom>
              <a:noFill/>
              <a:ln>
                <a:noFill/>
              </a:ln>
            </p:spPr>
          </p:pic>
        </p:grpSp>
        <p:grpSp>
          <p:nvGrpSpPr>
            <p:cNvPr id="418" name="Google Shape;418;p27"/>
            <p:cNvGrpSpPr/>
            <p:nvPr/>
          </p:nvGrpSpPr>
          <p:grpSpPr>
            <a:xfrm>
              <a:off x="9937505" y="3220404"/>
              <a:ext cx="1600235" cy="1600235"/>
              <a:chOff x="9904464" y="3133569"/>
              <a:chExt cx="1773900" cy="1773900"/>
            </a:xfrm>
          </p:grpSpPr>
          <p:sp>
            <p:nvSpPr>
              <p:cNvPr id="419" name="Google Shape;419;p27"/>
              <p:cNvSpPr/>
              <p:nvPr/>
            </p:nvSpPr>
            <p:spPr>
              <a:xfrm>
                <a:off x="9905052" y="3134158"/>
                <a:ext cx="1772700" cy="1772700"/>
              </a:xfrm>
              <a:prstGeom prst="ellipse">
                <a:avLst/>
              </a:prstGeom>
              <a:solidFill>
                <a:srgbClr val="F9E3B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420" name="Google Shape;420;p27"/>
              <p:cNvPicPr preferRelativeResize="0"/>
              <p:nvPr/>
            </p:nvPicPr>
            <p:blipFill rotWithShape="1">
              <a:blip r:embed="rId12">
                <a:alphaModFix/>
              </a:blip>
              <a:srcRect b="57343" l="-21631" r="-37655" t="-2282"/>
              <a:stretch/>
            </p:blipFill>
            <p:spPr>
              <a:xfrm>
                <a:off x="9904464" y="3133569"/>
                <a:ext cx="1773900" cy="1773900"/>
              </a:xfrm>
              <a:prstGeom prst="ellipse">
                <a:avLst/>
              </a:prstGeom>
              <a:noFill/>
              <a:ln>
                <a:noFill/>
              </a:ln>
            </p:spPr>
          </p:pic>
        </p:grpSp>
        <p:grpSp>
          <p:nvGrpSpPr>
            <p:cNvPr id="421" name="Google Shape;421;p27"/>
            <p:cNvGrpSpPr/>
            <p:nvPr/>
          </p:nvGrpSpPr>
          <p:grpSpPr>
            <a:xfrm>
              <a:off x="2994561" y="3220404"/>
              <a:ext cx="1600235" cy="1600235"/>
              <a:chOff x="2874724" y="3133571"/>
              <a:chExt cx="1773900" cy="1773900"/>
            </a:xfrm>
          </p:grpSpPr>
          <p:sp>
            <p:nvSpPr>
              <p:cNvPr id="422" name="Google Shape;422;p27"/>
              <p:cNvSpPr/>
              <p:nvPr/>
            </p:nvSpPr>
            <p:spPr>
              <a:xfrm>
                <a:off x="2875602" y="3134158"/>
                <a:ext cx="1772700" cy="1772700"/>
              </a:xfrm>
              <a:prstGeom prst="ellipse">
                <a:avLst/>
              </a:prstGeom>
              <a:solidFill>
                <a:srgbClr val="E26E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423" name="Google Shape;423;p27"/>
              <p:cNvPicPr preferRelativeResize="0"/>
              <p:nvPr/>
            </p:nvPicPr>
            <p:blipFill rotWithShape="1">
              <a:blip r:embed="rId13">
                <a:alphaModFix/>
              </a:blip>
              <a:srcRect b="51107" l="-13673" r="9452" t="-2611"/>
              <a:stretch/>
            </p:blipFill>
            <p:spPr>
              <a:xfrm>
                <a:off x="2874724" y="3133571"/>
                <a:ext cx="1773900" cy="1773900"/>
              </a:xfrm>
              <a:prstGeom prst="ellipse">
                <a:avLst/>
              </a:prstGeom>
              <a:noFill/>
              <a:ln>
                <a:noFill/>
              </a:ln>
            </p:spPr>
          </p:pic>
        </p:grpSp>
        <p:grpSp>
          <p:nvGrpSpPr>
            <p:cNvPr id="424" name="Google Shape;424;p27"/>
            <p:cNvGrpSpPr/>
            <p:nvPr/>
          </p:nvGrpSpPr>
          <p:grpSpPr>
            <a:xfrm>
              <a:off x="7598261" y="3220404"/>
              <a:ext cx="1600235" cy="1600235"/>
              <a:chOff x="7561015" y="3133571"/>
              <a:chExt cx="1773900" cy="1773900"/>
            </a:xfrm>
          </p:grpSpPr>
          <p:sp>
            <p:nvSpPr>
              <p:cNvPr id="425" name="Google Shape;425;p27"/>
              <p:cNvSpPr/>
              <p:nvPr/>
            </p:nvSpPr>
            <p:spPr>
              <a:xfrm>
                <a:off x="7561902" y="3134158"/>
                <a:ext cx="1772700" cy="1772700"/>
              </a:xfrm>
              <a:prstGeom prst="ellipse">
                <a:avLst/>
              </a:prstGeom>
              <a:solidFill>
                <a:srgbClr val="FCC00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426" name="Google Shape;426;p27"/>
              <p:cNvPicPr preferRelativeResize="0"/>
              <p:nvPr/>
            </p:nvPicPr>
            <p:blipFill rotWithShape="1">
              <a:blip r:embed="rId14">
                <a:alphaModFix/>
              </a:blip>
              <a:srcRect b="1900" l="0" r="17722" t="-11130"/>
              <a:stretch/>
            </p:blipFill>
            <p:spPr>
              <a:xfrm>
                <a:off x="7561015" y="3133571"/>
                <a:ext cx="1773900" cy="1773900"/>
              </a:xfrm>
              <a:prstGeom prst="ellipse">
                <a:avLst/>
              </a:prstGeom>
              <a:noFill/>
              <a:ln>
                <a:noFill/>
              </a:ln>
            </p:spPr>
          </p:pic>
        </p:grpSp>
      </p:grpSp>
      <p:sp>
        <p:nvSpPr>
          <p:cNvPr id="427" name="Google Shape;427;p27"/>
          <p:cNvSpPr/>
          <p:nvPr/>
        </p:nvSpPr>
        <p:spPr>
          <a:xfrm>
            <a:off x="7693625" y="4151312"/>
            <a:ext cx="61200" cy="61200"/>
          </a:xfrm>
          <a:prstGeom prst="ellipse">
            <a:avLst/>
          </a:prstGeom>
          <a:solidFill>
            <a:srgbClr val="F9E3B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28" name="Google Shape;428;p27"/>
          <p:cNvSpPr/>
          <p:nvPr/>
        </p:nvSpPr>
        <p:spPr>
          <a:xfrm>
            <a:off x="6637300" y="2114213"/>
            <a:ext cx="61200" cy="61200"/>
          </a:xfrm>
          <a:prstGeom prst="ellipse">
            <a:avLst/>
          </a:prstGeom>
          <a:solidFill>
            <a:srgbClr val="ACF3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29" name="Google Shape;429;p27"/>
          <p:cNvSpPr/>
          <p:nvPr/>
        </p:nvSpPr>
        <p:spPr>
          <a:xfrm>
            <a:off x="470050" y="5150712"/>
            <a:ext cx="61200" cy="61200"/>
          </a:xfrm>
          <a:prstGeom prst="ellipse">
            <a:avLst/>
          </a:prstGeom>
          <a:solidFill>
            <a:srgbClr val="CFE9F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30" name="Google Shape;430;p27"/>
          <p:cNvSpPr/>
          <p:nvPr/>
        </p:nvSpPr>
        <p:spPr>
          <a:xfrm>
            <a:off x="11551675" y="2322963"/>
            <a:ext cx="61200" cy="61200"/>
          </a:xfrm>
          <a:prstGeom prst="ellipse">
            <a:avLst/>
          </a:prstGeom>
          <a:solidFill>
            <a:srgbClr val="ACF3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31" name="Google Shape;431;p27"/>
          <p:cNvSpPr/>
          <p:nvPr/>
        </p:nvSpPr>
        <p:spPr>
          <a:xfrm>
            <a:off x="2279776" y="3474013"/>
            <a:ext cx="45600" cy="45600"/>
          </a:xfrm>
          <a:prstGeom prst="ellipse">
            <a:avLst/>
          </a:prstGeom>
          <a:solidFill>
            <a:srgbClr val="E26E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32" name="Google Shape;432;p27"/>
          <p:cNvSpPr/>
          <p:nvPr/>
        </p:nvSpPr>
        <p:spPr>
          <a:xfrm>
            <a:off x="2305150" y="3304088"/>
            <a:ext cx="111000" cy="111000"/>
          </a:xfrm>
          <a:prstGeom prst="ellipse">
            <a:avLst/>
          </a:prstGeom>
          <a:solidFill>
            <a:srgbClr val="E26E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33" name="Google Shape;433;p27"/>
          <p:cNvSpPr/>
          <p:nvPr/>
        </p:nvSpPr>
        <p:spPr>
          <a:xfrm>
            <a:off x="5224025" y="5150712"/>
            <a:ext cx="61200" cy="61200"/>
          </a:xfrm>
          <a:prstGeom prst="ellipse">
            <a:avLst/>
          </a:prstGeom>
          <a:solidFill>
            <a:srgbClr val="0176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34" name="Google Shape;434;p27"/>
          <p:cNvSpPr/>
          <p:nvPr/>
        </p:nvSpPr>
        <p:spPr>
          <a:xfrm>
            <a:off x="4471026" y="4159112"/>
            <a:ext cx="45600" cy="45600"/>
          </a:xfrm>
          <a:prstGeom prst="ellipse">
            <a:avLst/>
          </a:prstGeom>
          <a:solidFill>
            <a:srgbClr val="E26E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35" name="Google Shape;435;p27"/>
          <p:cNvSpPr/>
          <p:nvPr/>
        </p:nvSpPr>
        <p:spPr>
          <a:xfrm>
            <a:off x="3275551" y="2053938"/>
            <a:ext cx="45600" cy="45600"/>
          </a:xfrm>
          <a:prstGeom prst="ellipse">
            <a:avLst/>
          </a:prstGeom>
          <a:solidFill>
            <a:srgbClr val="F9E3B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36" name="Google Shape;436;p27"/>
          <p:cNvSpPr/>
          <p:nvPr/>
        </p:nvSpPr>
        <p:spPr>
          <a:xfrm>
            <a:off x="11678401" y="5286512"/>
            <a:ext cx="45600" cy="45600"/>
          </a:xfrm>
          <a:prstGeom prst="ellipse">
            <a:avLst/>
          </a:prstGeom>
          <a:solidFill>
            <a:srgbClr val="F9E3B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37" name="Google Shape;437;p27"/>
          <p:cNvSpPr/>
          <p:nvPr/>
        </p:nvSpPr>
        <p:spPr>
          <a:xfrm>
            <a:off x="5236325" y="4994212"/>
            <a:ext cx="36600" cy="36600"/>
          </a:xfrm>
          <a:prstGeom prst="ellipse">
            <a:avLst/>
          </a:prstGeom>
          <a:solidFill>
            <a:srgbClr val="0176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38" name="Google Shape;438;p27"/>
          <p:cNvSpPr/>
          <p:nvPr/>
        </p:nvSpPr>
        <p:spPr>
          <a:xfrm>
            <a:off x="11662800" y="2449463"/>
            <a:ext cx="36600" cy="36600"/>
          </a:xfrm>
          <a:prstGeom prst="ellipse">
            <a:avLst/>
          </a:prstGeom>
          <a:solidFill>
            <a:srgbClr val="ACF3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39" name="Google Shape;439;p27"/>
          <p:cNvSpPr/>
          <p:nvPr/>
        </p:nvSpPr>
        <p:spPr>
          <a:xfrm>
            <a:off x="9061700" y="2175413"/>
            <a:ext cx="61200" cy="61200"/>
          </a:xfrm>
          <a:prstGeom prst="ellipse">
            <a:avLst/>
          </a:prstGeom>
          <a:solidFill>
            <a:srgbClr val="EEBD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nvGrpSpPr>
          <p:cNvPr id="440" name="Google Shape;440;p27"/>
          <p:cNvGrpSpPr/>
          <p:nvPr/>
        </p:nvGrpSpPr>
        <p:grpSpPr>
          <a:xfrm>
            <a:off x="3427742" y="433832"/>
            <a:ext cx="4918902" cy="781200"/>
            <a:chOff x="3427742" y="7"/>
            <a:chExt cx="4918902" cy="781200"/>
          </a:xfrm>
        </p:grpSpPr>
        <p:sp>
          <p:nvSpPr>
            <p:cNvPr id="441" name="Google Shape;441;p27"/>
            <p:cNvSpPr txBox="1"/>
            <p:nvPr/>
          </p:nvSpPr>
          <p:spPr>
            <a:xfrm>
              <a:off x="3427742" y="7"/>
              <a:ext cx="2389500" cy="78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7200">
                  <a:solidFill>
                    <a:schemeClr val="accent1"/>
                  </a:solidFill>
                  <a:latin typeface="Salesforce Sans"/>
                  <a:ea typeface="Salesforce Sans"/>
                  <a:cs typeface="Salesforce Sans"/>
                  <a:sym typeface="Salesforce Sans"/>
                </a:rPr>
                <a:t>Tha</a:t>
              </a:r>
              <a:endParaRPr b="1" sz="7200">
                <a:solidFill>
                  <a:schemeClr val="accent1"/>
                </a:solidFill>
                <a:latin typeface="Salesforce Sans"/>
                <a:ea typeface="Salesforce Sans"/>
                <a:cs typeface="Salesforce Sans"/>
                <a:sym typeface="Salesforce Sans"/>
              </a:endParaRPr>
            </a:p>
          </p:txBody>
        </p:sp>
        <p:sp>
          <p:nvSpPr>
            <p:cNvPr id="442" name="Google Shape;442;p27"/>
            <p:cNvSpPr txBox="1"/>
            <p:nvPr/>
          </p:nvSpPr>
          <p:spPr>
            <a:xfrm>
              <a:off x="5789591" y="7"/>
              <a:ext cx="784200" cy="78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7200">
                  <a:solidFill>
                    <a:schemeClr val="accent1"/>
                  </a:solidFill>
                  <a:latin typeface="Salesforce Sans"/>
                  <a:ea typeface="Salesforce Sans"/>
                  <a:cs typeface="Salesforce Sans"/>
                  <a:sym typeface="Salesforce Sans"/>
                </a:rPr>
                <a:t>k</a:t>
              </a:r>
              <a:endParaRPr b="1" sz="7200">
                <a:solidFill>
                  <a:schemeClr val="accent1"/>
                </a:solidFill>
                <a:latin typeface="Salesforce Sans"/>
                <a:ea typeface="Salesforce Sans"/>
                <a:cs typeface="Salesforce Sans"/>
                <a:sym typeface="Salesforce Sans"/>
              </a:endParaRPr>
            </a:p>
          </p:txBody>
        </p:sp>
        <p:sp>
          <p:nvSpPr>
            <p:cNvPr id="443" name="Google Shape;443;p27"/>
            <p:cNvSpPr txBox="1"/>
            <p:nvPr/>
          </p:nvSpPr>
          <p:spPr>
            <a:xfrm>
              <a:off x="5285237" y="7"/>
              <a:ext cx="784200" cy="78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7200">
                  <a:solidFill>
                    <a:schemeClr val="accent1"/>
                  </a:solidFill>
                  <a:latin typeface="Salesforce Sans"/>
                  <a:ea typeface="Salesforce Sans"/>
                  <a:cs typeface="Salesforce Sans"/>
                  <a:sym typeface="Salesforce Sans"/>
                </a:rPr>
                <a:t>n</a:t>
              </a:r>
              <a:endParaRPr b="1" sz="7200">
                <a:solidFill>
                  <a:schemeClr val="accent1"/>
                </a:solidFill>
                <a:latin typeface="Salesforce Sans"/>
                <a:ea typeface="Salesforce Sans"/>
                <a:cs typeface="Salesforce Sans"/>
                <a:sym typeface="Salesforce Sans"/>
              </a:endParaRPr>
            </a:p>
          </p:txBody>
        </p:sp>
        <p:sp>
          <p:nvSpPr>
            <p:cNvPr id="444" name="Google Shape;444;p27"/>
            <p:cNvSpPr txBox="1"/>
            <p:nvPr/>
          </p:nvSpPr>
          <p:spPr>
            <a:xfrm>
              <a:off x="6555444" y="7"/>
              <a:ext cx="784200" cy="78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7200">
                  <a:solidFill>
                    <a:schemeClr val="accent1"/>
                  </a:solidFill>
                  <a:latin typeface="Salesforce Sans"/>
                  <a:ea typeface="Salesforce Sans"/>
                  <a:cs typeface="Salesforce Sans"/>
                  <a:sym typeface="Salesforce Sans"/>
                </a:rPr>
                <a:t>Y</a:t>
              </a:r>
              <a:endParaRPr b="1" sz="7200">
                <a:solidFill>
                  <a:schemeClr val="accent1"/>
                </a:solidFill>
                <a:latin typeface="Salesforce Sans"/>
                <a:ea typeface="Salesforce Sans"/>
                <a:cs typeface="Salesforce Sans"/>
                <a:sym typeface="Salesforce Sans"/>
              </a:endParaRPr>
            </a:p>
          </p:txBody>
        </p:sp>
        <p:sp>
          <p:nvSpPr>
            <p:cNvPr id="445" name="Google Shape;445;p27"/>
            <p:cNvSpPr txBox="1"/>
            <p:nvPr/>
          </p:nvSpPr>
          <p:spPr>
            <a:xfrm>
              <a:off x="7002102" y="7"/>
              <a:ext cx="784200" cy="78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7200">
                  <a:solidFill>
                    <a:schemeClr val="accent1"/>
                  </a:solidFill>
                  <a:latin typeface="Salesforce Sans"/>
                  <a:ea typeface="Salesforce Sans"/>
                  <a:cs typeface="Salesforce Sans"/>
                  <a:sym typeface="Salesforce Sans"/>
                </a:rPr>
                <a:t>o</a:t>
              </a:r>
              <a:endParaRPr b="1" sz="7200">
                <a:solidFill>
                  <a:schemeClr val="accent1"/>
                </a:solidFill>
                <a:latin typeface="Salesforce Sans"/>
                <a:ea typeface="Salesforce Sans"/>
                <a:cs typeface="Salesforce Sans"/>
                <a:sym typeface="Salesforce Sans"/>
              </a:endParaRPr>
            </a:p>
          </p:txBody>
        </p:sp>
        <p:sp>
          <p:nvSpPr>
            <p:cNvPr id="446" name="Google Shape;446;p27"/>
            <p:cNvSpPr txBox="1"/>
            <p:nvPr/>
          </p:nvSpPr>
          <p:spPr>
            <a:xfrm>
              <a:off x="7562444" y="7"/>
              <a:ext cx="784200" cy="78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7200">
                  <a:solidFill>
                    <a:schemeClr val="accent1"/>
                  </a:solidFill>
                  <a:latin typeface="Salesforce Sans"/>
                  <a:ea typeface="Salesforce Sans"/>
                  <a:cs typeface="Salesforce Sans"/>
                  <a:sym typeface="Salesforce Sans"/>
                </a:rPr>
                <a:t>u</a:t>
              </a:r>
              <a:endParaRPr b="1" sz="7200">
                <a:solidFill>
                  <a:schemeClr val="accent1"/>
                </a:solidFill>
                <a:latin typeface="Salesforce Sans"/>
                <a:ea typeface="Salesforce Sans"/>
                <a:cs typeface="Salesforce Sans"/>
                <a:sym typeface="Salesforce Sans"/>
              </a:endParaRPr>
            </a:p>
          </p:txBody>
        </p:sp>
      </p:grpSp>
      <p:sp>
        <p:nvSpPr>
          <p:cNvPr id="447" name="Google Shape;447;p27"/>
          <p:cNvSpPr/>
          <p:nvPr/>
        </p:nvSpPr>
        <p:spPr>
          <a:xfrm>
            <a:off x="-2" y="5862918"/>
            <a:ext cx="12192000" cy="995082"/>
          </a:xfrm>
          <a:custGeom>
            <a:rect b="b" l="l" r="r" t="t"/>
            <a:pathLst>
              <a:path extrusionOk="0" h="995082" w="12192000">
                <a:moveTo>
                  <a:pt x="0" y="0"/>
                </a:moveTo>
                <a:cubicBezTo>
                  <a:pt x="1946508" y="433119"/>
                  <a:pt x="3989140" y="663746"/>
                  <a:pt x="6096000" y="663746"/>
                </a:cubicBezTo>
                <a:cubicBezTo>
                  <a:pt x="8202860" y="663746"/>
                  <a:pt x="10245492" y="433119"/>
                  <a:pt x="12192000" y="0"/>
                </a:cubicBezTo>
                <a:cubicBezTo>
                  <a:pt x="12192000" y="605118"/>
                  <a:pt x="12192000" y="869856"/>
                  <a:pt x="12192000" y="985680"/>
                </a:cubicBezTo>
                <a:lnTo>
                  <a:pt x="12192000" y="995082"/>
                </a:lnTo>
                <a:lnTo>
                  <a:pt x="0" y="995082"/>
                </a:lnTo>
                <a:lnTo>
                  <a:pt x="0" y="886402"/>
                </a:lnTo>
                <a:cubicBezTo>
                  <a:pt x="0" y="0"/>
                  <a:pt x="0" y="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a:p>
        </p:txBody>
      </p:sp>
      <p:grpSp>
        <p:nvGrpSpPr>
          <p:cNvPr id="448" name="Google Shape;448;p27"/>
          <p:cNvGrpSpPr/>
          <p:nvPr/>
        </p:nvGrpSpPr>
        <p:grpSpPr>
          <a:xfrm>
            <a:off x="4904765" y="5952433"/>
            <a:ext cx="2264146" cy="781205"/>
            <a:chOff x="5147770" y="5046953"/>
            <a:chExt cx="2000306" cy="690172"/>
          </a:xfrm>
        </p:grpSpPr>
        <p:pic>
          <p:nvPicPr>
            <p:cNvPr id="449" name="Google Shape;449;p27"/>
            <p:cNvPicPr preferRelativeResize="0"/>
            <p:nvPr/>
          </p:nvPicPr>
          <p:blipFill rotWithShape="1">
            <a:blip r:embed="rId15">
              <a:alphaModFix/>
            </a:blip>
            <a:srcRect b="10616" l="17659" r="3326" t="9683"/>
            <a:stretch/>
          </p:blipFill>
          <p:spPr>
            <a:xfrm>
              <a:off x="6660676" y="5359648"/>
              <a:ext cx="487400" cy="193925"/>
            </a:xfrm>
            <a:prstGeom prst="rect">
              <a:avLst/>
            </a:prstGeom>
            <a:noFill/>
            <a:ln>
              <a:noFill/>
            </a:ln>
          </p:spPr>
        </p:pic>
        <p:pic>
          <p:nvPicPr>
            <p:cNvPr id="450" name="Google Shape;450;p27"/>
            <p:cNvPicPr preferRelativeResize="0"/>
            <p:nvPr/>
          </p:nvPicPr>
          <p:blipFill rotWithShape="1">
            <a:blip r:embed="rId16">
              <a:alphaModFix/>
            </a:blip>
            <a:srcRect b="0" l="0" r="8800" t="0"/>
            <a:stretch/>
          </p:blipFill>
          <p:spPr>
            <a:xfrm>
              <a:off x="5984287" y="5249622"/>
              <a:ext cx="867749" cy="337151"/>
            </a:xfrm>
            <a:prstGeom prst="rect">
              <a:avLst/>
            </a:prstGeom>
            <a:noFill/>
            <a:ln>
              <a:noFill/>
            </a:ln>
          </p:spPr>
        </p:pic>
        <p:pic>
          <p:nvPicPr>
            <p:cNvPr id="451" name="Google Shape;451;p27"/>
            <p:cNvPicPr preferRelativeResize="0"/>
            <p:nvPr/>
          </p:nvPicPr>
          <p:blipFill rotWithShape="1">
            <a:blip r:embed="rId17">
              <a:alphaModFix/>
            </a:blip>
            <a:srcRect b="7944" l="0" r="0" t="0"/>
            <a:stretch/>
          </p:blipFill>
          <p:spPr>
            <a:xfrm flipH="1">
              <a:off x="6150570" y="5349546"/>
              <a:ext cx="742775" cy="337161"/>
            </a:xfrm>
            <a:prstGeom prst="rect">
              <a:avLst/>
            </a:prstGeom>
            <a:noFill/>
            <a:ln>
              <a:noFill/>
            </a:ln>
          </p:spPr>
        </p:pic>
        <p:pic>
          <p:nvPicPr>
            <p:cNvPr id="452" name="Google Shape;452;p27"/>
            <p:cNvPicPr preferRelativeResize="0"/>
            <p:nvPr/>
          </p:nvPicPr>
          <p:blipFill>
            <a:blip r:embed="rId18">
              <a:alphaModFix/>
            </a:blip>
            <a:stretch>
              <a:fillRect/>
            </a:stretch>
          </p:blipFill>
          <p:spPr>
            <a:xfrm flipH="1">
              <a:off x="5147770" y="5046953"/>
              <a:ext cx="1517027" cy="690172"/>
            </a:xfrm>
            <a:prstGeom prst="rect">
              <a:avLst/>
            </a:prstGeom>
            <a:noFill/>
            <a:ln>
              <a:noFill/>
            </a:ln>
          </p:spPr>
        </p:pic>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2 - End Thank You_ A">
  <p:cSld name="Custom Layout_1">
    <p:bg>
      <p:bgPr>
        <a:solidFill>
          <a:srgbClr val="90D0FE"/>
        </a:solidFill>
      </p:bgPr>
    </p:bg>
    <p:spTree>
      <p:nvGrpSpPr>
        <p:cNvPr id="453" name="Shape 453"/>
        <p:cNvGrpSpPr/>
        <p:nvPr/>
      </p:nvGrpSpPr>
      <p:grpSpPr>
        <a:xfrm>
          <a:off x="0" y="0"/>
          <a:ext cx="0" cy="0"/>
          <a:chOff x="0" y="0"/>
          <a:chExt cx="0" cy="0"/>
        </a:xfrm>
      </p:grpSpPr>
      <p:pic>
        <p:nvPicPr>
          <p:cNvPr descr="pasted-image.pdf" id="454" name="Google Shape;454;p28"/>
          <p:cNvPicPr preferRelativeResize="0"/>
          <p:nvPr/>
        </p:nvPicPr>
        <p:blipFill rotWithShape="1">
          <a:blip r:embed="rId2">
            <a:alphaModFix/>
          </a:blip>
          <a:srcRect b="0" l="0" r="0" t="0"/>
          <a:stretch/>
        </p:blipFill>
        <p:spPr>
          <a:xfrm>
            <a:off x="11030573" y="565460"/>
            <a:ext cx="635734" cy="445095"/>
          </a:xfrm>
          <a:prstGeom prst="rect">
            <a:avLst/>
          </a:prstGeom>
          <a:noFill/>
          <a:ln>
            <a:noFill/>
          </a:ln>
        </p:spPr>
      </p:pic>
      <p:pic>
        <p:nvPicPr>
          <p:cNvPr id="455" name="Google Shape;455;p28"/>
          <p:cNvPicPr preferRelativeResize="0"/>
          <p:nvPr/>
        </p:nvPicPr>
        <p:blipFill>
          <a:blip r:embed="rId3">
            <a:alphaModFix/>
          </a:blip>
          <a:stretch>
            <a:fillRect/>
          </a:stretch>
        </p:blipFill>
        <p:spPr>
          <a:xfrm>
            <a:off x="6853625" y="4225406"/>
            <a:ext cx="1095425" cy="184450"/>
          </a:xfrm>
          <a:prstGeom prst="rect">
            <a:avLst/>
          </a:prstGeom>
          <a:noFill/>
          <a:ln>
            <a:noFill/>
          </a:ln>
        </p:spPr>
      </p:pic>
      <p:pic>
        <p:nvPicPr>
          <p:cNvPr id="456" name="Google Shape;456;p28"/>
          <p:cNvPicPr preferRelativeResize="0"/>
          <p:nvPr/>
        </p:nvPicPr>
        <p:blipFill>
          <a:blip r:embed="rId3">
            <a:alphaModFix/>
          </a:blip>
          <a:stretch>
            <a:fillRect/>
          </a:stretch>
        </p:blipFill>
        <p:spPr>
          <a:xfrm>
            <a:off x="5968597" y="4225401"/>
            <a:ext cx="924650" cy="184450"/>
          </a:xfrm>
          <a:prstGeom prst="rect">
            <a:avLst/>
          </a:prstGeom>
          <a:noFill/>
          <a:ln>
            <a:noFill/>
          </a:ln>
        </p:spPr>
      </p:pic>
      <p:pic>
        <p:nvPicPr>
          <p:cNvPr id="457" name="Google Shape;457;p28"/>
          <p:cNvPicPr preferRelativeResize="0"/>
          <p:nvPr/>
        </p:nvPicPr>
        <p:blipFill>
          <a:blip r:embed="rId3">
            <a:alphaModFix/>
          </a:blip>
          <a:stretch>
            <a:fillRect/>
          </a:stretch>
        </p:blipFill>
        <p:spPr>
          <a:xfrm>
            <a:off x="5436359" y="4225401"/>
            <a:ext cx="510099" cy="184450"/>
          </a:xfrm>
          <a:prstGeom prst="rect">
            <a:avLst/>
          </a:prstGeom>
          <a:noFill/>
          <a:ln>
            <a:noFill/>
          </a:ln>
        </p:spPr>
      </p:pic>
      <p:pic>
        <p:nvPicPr>
          <p:cNvPr id="458" name="Google Shape;458;p28"/>
          <p:cNvPicPr preferRelativeResize="0"/>
          <p:nvPr/>
        </p:nvPicPr>
        <p:blipFill>
          <a:blip r:embed="rId3">
            <a:alphaModFix/>
          </a:blip>
          <a:stretch>
            <a:fillRect/>
          </a:stretch>
        </p:blipFill>
        <p:spPr>
          <a:xfrm>
            <a:off x="4409613" y="4225401"/>
            <a:ext cx="510099" cy="184450"/>
          </a:xfrm>
          <a:prstGeom prst="rect">
            <a:avLst/>
          </a:prstGeom>
          <a:noFill/>
          <a:ln>
            <a:noFill/>
          </a:ln>
        </p:spPr>
      </p:pic>
      <p:pic>
        <p:nvPicPr>
          <p:cNvPr id="459" name="Google Shape;459;p28"/>
          <p:cNvPicPr preferRelativeResize="0"/>
          <p:nvPr/>
        </p:nvPicPr>
        <p:blipFill>
          <a:blip r:embed="rId3">
            <a:alphaModFix/>
          </a:blip>
          <a:stretch>
            <a:fillRect/>
          </a:stretch>
        </p:blipFill>
        <p:spPr>
          <a:xfrm>
            <a:off x="3905266" y="4225401"/>
            <a:ext cx="510099" cy="184450"/>
          </a:xfrm>
          <a:prstGeom prst="rect">
            <a:avLst/>
          </a:prstGeom>
          <a:noFill/>
          <a:ln>
            <a:noFill/>
          </a:ln>
        </p:spPr>
      </p:pic>
      <p:pic>
        <p:nvPicPr>
          <p:cNvPr id="460" name="Google Shape;460;p28"/>
          <p:cNvPicPr preferRelativeResize="0"/>
          <p:nvPr/>
        </p:nvPicPr>
        <p:blipFill>
          <a:blip r:embed="rId3">
            <a:alphaModFix/>
          </a:blip>
          <a:stretch>
            <a:fillRect/>
          </a:stretch>
        </p:blipFill>
        <p:spPr>
          <a:xfrm>
            <a:off x="3034887" y="4225401"/>
            <a:ext cx="510099" cy="184450"/>
          </a:xfrm>
          <a:prstGeom prst="rect">
            <a:avLst/>
          </a:prstGeom>
          <a:noFill/>
          <a:ln>
            <a:noFill/>
          </a:ln>
        </p:spPr>
      </p:pic>
      <p:pic>
        <p:nvPicPr>
          <p:cNvPr id="461" name="Google Shape;461;p28"/>
          <p:cNvPicPr preferRelativeResize="0"/>
          <p:nvPr/>
        </p:nvPicPr>
        <p:blipFill>
          <a:blip r:embed="rId3">
            <a:alphaModFix/>
          </a:blip>
          <a:stretch>
            <a:fillRect/>
          </a:stretch>
        </p:blipFill>
        <p:spPr>
          <a:xfrm>
            <a:off x="3556995" y="4225401"/>
            <a:ext cx="510099" cy="184450"/>
          </a:xfrm>
          <a:prstGeom prst="rect">
            <a:avLst/>
          </a:prstGeom>
          <a:noFill/>
          <a:ln>
            <a:noFill/>
          </a:ln>
        </p:spPr>
      </p:pic>
      <p:pic>
        <p:nvPicPr>
          <p:cNvPr id="462" name="Google Shape;462;p28"/>
          <p:cNvPicPr preferRelativeResize="0"/>
          <p:nvPr/>
        </p:nvPicPr>
        <p:blipFill>
          <a:blip r:embed="rId3">
            <a:alphaModFix/>
          </a:blip>
          <a:stretch>
            <a:fillRect/>
          </a:stretch>
        </p:blipFill>
        <p:spPr>
          <a:xfrm>
            <a:off x="677209" y="4225401"/>
            <a:ext cx="510099" cy="184450"/>
          </a:xfrm>
          <a:prstGeom prst="rect">
            <a:avLst/>
          </a:prstGeom>
          <a:noFill/>
          <a:ln>
            <a:noFill/>
          </a:ln>
        </p:spPr>
      </p:pic>
      <p:pic>
        <p:nvPicPr>
          <p:cNvPr id="463" name="Google Shape;463;p28"/>
          <p:cNvPicPr preferRelativeResize="0"/>
          <p:nvPr/>
        </p:nvPicPr>
        <p:blipFill>
          <a:blip r:embed="rId3">
            <a:alphaModFix/>
          </a:blip>
          <a:stretch>
            <a:fillRect/>
          </a:stretch>
        </p:blipFill>
        <p:spPr>
          <a:xfrm>
            <a:off x="2144900" y="4225405"/>
            <a:ext cx="1023850" cy="184450"/>
          </a:xfrm>
          <a:prstGeom prst="rect">
            <a:avLst/>
          </a:prstGeom>
          <a:noFill/>
          <a:ln>
            <a:noFill/>
          </a:ln>
        </p:spPr>
      </p:pic>
      <p:pic>
        <p:nvPicPr>
          <p:cNvPr id="464" name="Google Shape;464;p28"/>
          <p:cNvPicPr preferRelativeResize="0"/>
          <p:nvPr/>
        </p:nvPicPr>
        <p:blipFill>
          <a:blip r:embed="rId3">
            <a:alphaModFix/>
          </a:blip>
          <a:stretch>
            <a:fillRect/>
          </a:stretch>
        </p:blipFill>
        <p:spPr>
          <a:xfrm>
            <a:off x="1181305" y="4225401"/>
            <a:ext cx="510099" cy="184450"/>
          </a:xfrm>
          <a:prstGeom prst="rect">
            <a:avLst/>
          </a:prstGeom>
          <a:noFill/>
          <a:ln>
            <a:noFill/>
          </a:ln>
        </p:spPr>
      </p:pic>
      <p:pic>
        <p:nvPicPr>
          <p:cNvPr id="465" name="Google Shape;465;p28"/>
          <p:cNvPicPr preferRelativeResize="0"/>
          <p:nvPr/>
        </p:nvPicPr>
        <p:blipFill>
          <a:blip r:embed="rId3">
            <a:alphaModFix/>
          </a:blip>
          <a:stretch>
            <a:fillRect/>
          </a:stretch>
        </p:blipFill>
        <p:spPr>
          <a:xfrm>
            <a:off x="1697405" y="4225401"/>
            <a:ext cx="510099" cy="184450"/>
          </a:xfrm>
          <a:prstGeom prst="rect">
            <a:avLst/>
          </a:prstGeom>
          <a:noFill/>
          <a:ln>
            <a:noFill/>
          </a:ln>
        </p:spPr>
      </p:pic>
      <p:pic>
        <p:nvPicPr>
          <p:cNvPr id="466" name="Google Shape;466;p28"/>
          <p:cNvPicPr preferRelativeResize="0"/>
          <p:nvPr/>
        </p:nvPicPr>
        <p:blipFill>
          <a:blip r:embed="rId4">
            <a:alphaModFix/>
          </a:blip>
          <a:stretch>
            <a:fillRect/>
          </a:stretch>
        </p:blipFill>
        <p:spPr>
          <a:xfrm>
            <a:off x="576075" y="3218144"/>
            <a:ext cx="7168445" cy="1126925"/>
          </a:xfrm>
          <a:prstGeom prst="rect">
            <a:avLst/>
          </a:prstGeom>
          <a:noFill/>
          <a:ln>
            <a:noFill/>
          </a:ln>
        </p:spPr>
      </p:pic>
      <p:grpSp>
        <p:nvGrpSpPr>
          <p:cNvPr id="467" name="Google Shape;467;p28"/>
          <p:cNvGrpSpPr/>
          <p:nvPr/>
        </p:nvGrpSpPr>
        <p:grpSpPr>
          <a:xfrm>
            <a:off x="9151263" y="713887"/>
            <a:ext cx="2513202" cy="3624881"/>
            <a:chOff x="6274850" y="3695700"/>
            <a:chExt cx="1739360" cy="2508742"/>
          </a:xfrm>
        </p:grpSpPr>
        <p:pic>
          <p:nvPicPr>
            <p:cNvPr id="468" name="Google Shape;468;p28"/>
            <p:cNvPicPr preferRelativeResize="0"/>
            <p:nvPr/>
          </p:nvPicPr>
          <p:blipFill rotWithShape="1">
            <a:blip r:embed="rId5">
              <a:alphaModFix/>
            </a:blip>
            <a:srcRect b="0" l="0" r="37807" t="0"/>
            <a:stretch/>
          </p:blipFill>
          <p:spPr>
            <a:xfrm flipH="1">
              <a:off x="6598835" y="3695700"/>
              <a:ext cx="1415375" cy="2508252"/>
            </a:xfrm>
            <a:prstGeom prst="rect">
              <a:avLst/>
            </a:prstGeom>
            <a:noFill/>
            <a:ln>
              <a:noFill/>
            </a:ln>
          </p:spPr>
        </p:pic>
        <p:pic>
          <p:nvPicPr>
            <p:cNvPr id="469" name="Google Shape;469;p28"/>
            <p:cNvPicPr preferRelativeResize="0"/>
            <p:nvPr/>
          </p:nvPicPr>
          <p:blipFill>
            <a:blip r:embed="rId6">
              <a:alphaModFix/>
            </a:blip>
            <a:stretch>
              <a:fillRect/>
            </a:stretch>
          </p:blipFill>
          <p:spPr>
            <a:xfrm rot="-501036">
              <a:off x="7235799" y="5972351"/>
              <a:ext cx="287175" cy="104025"/>
            </a:xfrm>
            <a:prstGeom prst="rect">
              <a:avLst/>
            </a:prstGeom>
            <a:noFill/>
            <a:ln>
              <a:noFill/>
            </a:ln>
          </p:spPr>
        </p:pic>
        <p:pic>
          <p:nvPicPr>
            <p:cNvPr id="470" name="Google Shape;470;p28"/>
            <p:cNvPicPr preferRelativeResize="0"/>
            <p:nvPr/>
          </p:nvPicPr>
          <p:blipFill>
            <a:blip r:embed="rId6">
              <a:alphaModFix/>
            </a:blip>
            <a:stretch>
              <a:fillRect/>
            </a:stretch>
          </p:blipFill>
          <p:spPr>
            <a:xfrm>
              <a:off x="6274850" y="6082043"/>
              <a:ext cx="337908" cy="122400"/>
            </a:xfrm>
            <a:prstGeom prst="rect">
              <a:avLst/>
            </a:prstGeom>
            <a:noFill/>
            <a:ln>
              <a:noFill/>
            </a:ln>
          </p:spPr>
        </p:pic>
      </p:grpSp>
      <p:pic>
        <p:nvPicPr>
          <p:cNvPr id="471" name="Google Shape;471;p28"/>
          <p:cNvPicPr preferRelativeResize="0"/>
          <p:nvPr/>
        </p:nvPicPr>
        <p:blipFill>
          <a:blip r:embed="rId7">
            <a:alphaModFix/>
          </a:blip>
          <a:stretch>
            <a:fillRect/>
          </a:stretch>
        </p:blipFill>
        <p:spPr>
          <a:xfrm>
            <a:off x="7941075" y="2608214"/>
            <a:ext cx="3823672" cy="1739550"/>
          </a:xfrm>
          <a:prstGeom prst="rect">
            <a:avLst/>
          </a:prstGeom>
          <a:noFill/>
          <a:ln>
            <a:noFill/>
          </a:ln>
        </p:spPr>
      </p:pic>
      <p:pic>
        <p:nvPicPr>
          <p:cNvPr id="472" name="Google Shape;472;p28"/>
          <p:cNvPicPr preferRelativeResize="0"/>
          <p:nvPr/>
        </p:nvPicPr>
        <p:blipFill rotWithShape="1">
          <a:blip r:embed="rId8">
            <a:alphaModFix/>
          </a:blip>
          <a:srcRect b="10616" l="17659" r="3326" t="9683"/>
          <a:stretch/>
        </p:blipFill>
        <p:spPr>
          <a:xfrm>
            <a:off x="8190054" y="3768248"/>
            <a:ext cx="1456923" cy="579517"/>
          </a:xfrm>
          <a:prstGeom prst="rect">
            <a:avLst/>
          </a:prstGeom>
          <a:noFill/>
          <a:ln>
            <a:noFill/>
          </a:ln>
        </p:spPr>
      </p:pic>
      <p:pic>
        <p:nvPicPr>
          <p:cNvPr id="473" name="Google Shape;473;p28"/>
          <p:cNvPicPr preferRelativeResize="0"/>
          <p:nvPr/>
        </p:nvPicPr>
        <p:blipFill>
          <a:blip r:embed="rId9">
            <a:alphaModFix/>
          </a:blip>
          <a:stretch>
            <a:fillRect/>
          </a:stretch>
        </p:blipFill>
        <p:spPr>
          <a:xfrm>
            <a:off x="8095150" y="4049714"/>
            <a:ext cx="681415" cy="298050"/>
          </a:xfrm>
          <a:prstGeom prst="rect">
            <a:avLst/>
          </a:prstGeom>
          <a:noFill/>
          <a:ln>
            <a:noFill/>
          </a:ln>
        </p:spPr>
      </p:pic>
      <p:grpSp>
        <p:nvGrpSpPr>
          <p:cNvPr id="474" name="Google Shape;474;p28"/>
          <p:cNvGrpSpPr/>
          <p:nvPr/>
        </p:nvGrpSpPr>
        <p:grpSpPr>
          <a:xfrm>
            <a:off x="7480540" y="3232215"/>
            <a:ext cx="1095425" cy="1427283"/>
            <a:chOff x="7480540" y="2712600"/>
            <a:chExt cx="1095425" cy="1427283"/>
          </a:xfrm>
        </p:grpSpPr>
        <p:pic>
          <p:nvPicPr>
            <p:cNvPr id="475" name="Google Shape;475;p28"/>
            <p:cNvPicPr preferRelativeResize="0"/>
            <p:nvPr/>
          </p:nvPicPr>
          <p:blipFill>
            <a:blip r:embed="rId3">
              <a:alphaModFix/>
            </a:blip>
            <a:stretch>
              <a:fillRect/>
            </a:stretch>
          </p:blipFill>
          <p:spPr>
            <a:xfrm>
              <a:off x="7480540" y="3841833"/>
              <a:ext cx="1095425" cy="298050"/>
            </a:xfrm>
            <a:prstGeom prst="rect">
              <a:avLst/>
            </a:prstGeom>
            <a:noFill/>
            <a:ln>
              <a:noFill/>
            </a:ln>
          </p:spPr>
        </p:pic>
        <p:pic>
          <p:nvPicPr>
            <p:cNvPr id="476" name="Google Shape;476;p28"/>
            <p:cNvPicPr preferRelativeResize="0"/>
            <p:nvPr/>
          </p:nvPicPr>
          <p:blipFill>
            <a:blip r:embed="rId10">
              <a:alphaModFix/>
            </a:blip>
            <a:stretch>
              <a:fillRect/>
            </a:stretch>
          </p:blipFill>
          <p:spPr>
            <a:xfrm flipH="1">
              <a:off x="7607524" y="2712600"/>
              <a:ext cx="866651" cy="1299976"/>
            </a:xfrm>
            <a:prstGeom prst="rect">
              <a:avLst/>
            </a:prstGeom>
            <a:noFill/>
            <a:ln>
              <a:noFill/>
            </a:ln>
          </p:spPr>
        </p:pic>
      </p:grpSp>
      <p:grpSp>
        <p:nvGrpSpPr>
          <p:cNvPr id="477" name="Google Shape;477;p28"/>
          <p:cNvGrpSpPr/>
          <p:nvPr/>
        </p:nvGrpSpPr>
        <p:grpSpPr>
          <a:xfrm>
            <a:off x="8432979" y="2663055"/>
            <a:ext cx="1973076" cy="2253850"/>
            <a:chOff x="8403102" y="2109590"/>
            <a:chExt cx="1973076" cy="2253850"/>
          </a:xfrm>
        </p:grpSpPr>
        <p:pic>
          <p:nvPicPr>
            <p:cNvPr id="478" name="Google Shape;478;p28"/>
            <p:cNvPicPr preferRelativeResize="0"/>
            <p:nvPr/>
          </p:nvPicPr>
          <p:blipFill rotWithShape="1">
            <a:blip r:embed="rId3">
              <a:alphaModFix/>
            </a:blip>
            <a:srcRect b="-9100" l="0" r="0" t="9099"/>
            <a:stretch/>
          </p:blipFill>
          <p:spPr>
            <a:xfrm>
              <a:off x="8485952" y="3849140"/>
              <a:ext cx="1890225" cy="514300"/>
            </a:xfrm>
            <a:prstGeom prst="rect">
              <a:avLst/>
            </a:prstGeom>
            <a:noFill/>
            <a:ln>
              <a:noFill/>
            </a:ln>
          </p:spPr>
        </p:pic>
        <p:pic>
          <p:nvPicPr>
            <p:cNvPr id="479" name="Google Shape;479;p28"/>
            <p:cNvPicPr preferRelativeResize="0"/>
            <p:nvPr/>
          </p:nvPicPr>
          <p:blipFill>
            <a:blip r:embed="rId11">
              <a:alphaModFix/>
            </a:blip>
            <a:stretch>
              <a:fillRect/>
            </a:stretch>
          </p:blipFill>
          <p:spPr>
            <a:xfrm flipH="1">
              <a:off x="8403102" y="2109590"/>
              <a:ext cx="1777725" cy="2071449"/>
            </a:xfrm>
            <a:prstGeom prst="rect">
              <a:avLst/>
            </a:prstGeom>
            <a:noFill/>
            <a:ln>
              <a:noFill/>
            </a:ln>
          </p:spPr>
        </p:pic>
      </p:grpSp>
      <p:grpSp>
        <p:nvGrpSpPr>
          <p:cNvPr id="480" name="Google Shape;480;p28"/>
          <p:cNvGrpSpPr/>
          <p:nvPr/>
        </p:nvGrpSpPr>
        <p:grpSpPr>
          <a:xfrm>
            <a:off x="9346631" y="4514995"/>
            <a:ext cx="1313791" cy="401908"/>
            <a:chOff x="5003744" y="2505074"/>
            <a:chExt cx="1314186" cy="401908"/>
          </a:xfrm>
        </p:grpSpPr>
        <p:pic>
          <p:nvPicPr>
            <p:cNvPr id="481" name="Google Shape;481;p28"/>
            <p:cNvPicPr preferRelativeResize="0"/>
            <p:nvPr/>
          </p:nvPicPr>
          <p:blipFill rotWithShape="1">
            <a:blip r:embed="rId8">
              <a:alphaModFix/>
            </a:blip>
            <a:srcRect b="10616" l="17659" r="3326" t="9683"/>
            <a:stretch/>
          </p:blipFill>
          <p:spPr>
            <a:xfrm>
              <a:off x="5446274" y="2560263"/>
              <a:ext cx="871656" cy="346719"/>
            </a:xfrm>
            <a:prstGeom prst="rect">
              <a:avLst/>
            </a:prstGeom>
            <a:noFill/>
            <a:ln>
              <a:noFill/>
            </a:ln>
          </p:spPr>
        </p:pic>
        <p:pic>
          <p:nvPicPr>
            <p:cNvPr id="482" name="Google Shape;482;p28"/>
            <p:cNvPicPr preferRelativeResize="0"/>
            <p:nvPr/>
          </p:nvPicPr>
          <p:blipFill rotWithShape="1">
            <a:blip r:embed="rId12">
              <a:alphaModFix/>
            </a:blip>
            <a:srcRect b="7944" l="0" r="0" t="0"/>
            <a:stretch/>
          </p:blipFill>
          <p:spPr>
            <a:xfrm>
              <a:off x="5003744" y="2505074"/>
              <a:ext cx="885626" cy="401908"/>
            </a:xfrm>
            <a:prstGeom prst="rect">
              <a:avLst/>
            </a:prstGeom>
            <a:noFill/>
            <a:ln>
              <a:noFill/>
            </a:ln>
          </p:spPr>
        </p:pic>
      </p:grpSp>
      <p:grpSp>
        <p:nvGrpSpPr>
          <p:cNvPr id="483" name="Google Shape;483;p28"/>
          <p:cNvGrpSpPr/>
          <p:nvPr/>
        </p:nvGrpSpPr>
        <p:grpSpPr>
          <a:xfrm>
            <a:off x="10065168" y="3563084"/>
            <a:ext cx="1095425" cy="1550443"/>
            <a:chOff x="9434778" y="3301140"/>
            <a:chExt cx="1095425" cy="1550443"/>
          </a:xfrm>
        </p:grpSpPr>
        <p:pic>
          <p:nvPicPr>
            <p:cNvPr id="484" name="Google Shape;484;p28"/>
            <p:cNvPicPr preferRelativeResize="0"/>
            <p:nvPr/>
          </p:nvPicPr>
          <p:blipFill>
            <a:blip r:embed="rId3">
              <a:alphaModFix/>
            </a:blip>
            <a:stretch>
              <a:fillRect/>
            </a:stretch>
          </p:blipFill>
          <p:spPr>
            <a:xfrm>
              <a:off x="9434778" y="4553532"/>
              <a:ext cx="1095425" cy="298050"/>
            </a:xfrm>
            <a:prstGeom prst="rect">
              <a:avLst/>
            </a:prstGeom>
            <a:noFill/>
            <a:ln>
              <a:noFill/>
            </a:ln>
          </p:spPr>
        </p:pic>
        <p:pic>
          <p:nvPicPr>
            <p:cNvPr id="485" name="Google Shape;485;p28"/>
            <p:cNvPicPr preferRelativeResize="0"/>
            <p:nvPr/>
          </p:nvPicPr>
          <p:blipFill>
            <a:blip r:embed="rId13">
              <a:alphaModFix/>
            </a:blip>
            <a:stretch>
              <a:fillRect/>
            </a:stretch>
          </p:blipFill>
          <p:spPr>
            <a:xfrm>
              <a:off x="9646977" y="3301140"/>
              <a:ext cx="866625" cy="1421997"/>
            </a:xfrm>
            <a:prstGeom prst="rect">
              <a:avLst/>
            </a:prstGeom>
            <a:noFill/>
            <a:ln>
              <a:noFill/>
            </a:ln>
          </p:spPr>
        </p:pic>
      </p:grpSp>
      <p:pic>
        <p:nvPicPr>
          <p:cNvPr id="486" name="Google Shape;486;p28"/>
          <p:cNvPicPr preferRelativeResize="0"/>
          <p:nvPr/>
        </p:nvPicPr>
        <p:blipFill rotWithShape="1">
          <a:blip r:embed="rId14">
            <a:alphaModFix/>
          </a:blip>
          <a:srcRect b="0" l="0" r="0" t="0"/>
          <a:stretch/>
        </p:blipFill>
        <p:spPr>
          <a:xfrm>
            <a:off x="9381402" y="1972549"/>
            <a:ext cx="1095423" cy="563370"/>
          </a:xfrm>
          <a:prstGeom prst="rect">
            <a:avLst/>
          </a:prstGeom>
          <a:noFill/>
          <a:ln>
            <a:noFill/>
          </a:ln>
        </p:spPr>
      </p:pic>
      <p:pic>
        <p:nvPicPr>
          <p:cNvPr id="487" name="Google Shape;487;p28"/>
          <p:cNvPicPr preferRelativeResize="0"/>
          <p:nvPr/>
        </p:nvPicPr>
        <p:blipFill>
          <a:blip r:embed="rId6">
            <a:alphaModFix/>
          </a:blip>
          <a:stretch>
            <a:fillRect/>
          </a:stretch>
        </p:blipFill>
        <p:spPr>
          <a:xfrm>
            <a:off x="11190263" y="4146825"/>
            <a:ext cx="648975" cy="235075"/>
          </a:xfrm>
          <a:prstGeom prst="rect">
            <a:avLst/>
          </a:prstGeom>
          <a:noFill/>
          <a:ln>
            <a:noFill/>
          </a:ln>
        </p:spPr>
      </p:pic>
      <p:sp>
        <p:nvSpPr>
          <p:cNvPr id="488" name="Google Shape;488;p28"/>
          <p:cNvSpPr/>
          <p:nvPr/>
        </p:nvSpPr>
        <p:spPr>
          <a:xfrm>
            <a:off x="-2" y="5862918"/>
            <a:ext cx="12192000" cy="995082"/>
          </a:xfrm>
          <a:custGeom>
            <a:rect b="b" l="l" r="r" t="t"/>
            <a:pathLst>
              <a:path extrusionOk="0" h="995082" w="12192000">
                <a:moveTo>
                  <a:pt x="0" y="0"/>
                </a:moveTo>
                <a:cubicBezTo>
                  <a:pt x="1946508" y="433119"/>
                  <a:pt x="3989140" y="663746"/>
                  <a:pt x="6096000" y="663746"/>
                </a:cubicBezTo>
                <a:cubicBezTo>
                  <a:pt x="8202860" y="663746"/>
                  <a:pt x="10245492" y="433119"/>
                  <a:pt x="12192000" y="0"/>
                </a:cubicBezTo>
                <a:cubicBezTo>
                  <a:pt x="12192000" y="605118"/>
                  <a:pt x="12192000" y="869856"/>
                  <a:pt x="12192000" y="985680"/>
                </a:cubicBezTo>
                <a:lnTo>
                  <a:pt x="12192000" y="995082"/>
                </a:lnTo>
                <a:lnTo>
                  <a:pt x="0" y="995082"/>
                </a:lnTo>
                <a:lnTo>
                  <a:pt x="0" y="886402"/>
                </a:lnTo>
                <a:cubicBezTo>
                  <a:pt x="0" y="0"/>
                  <a:pt x="0" y="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2 - End Thank You_ B">
  <p:cSld name="Custom Layout_1_1">
    <p:bg>
      <p:bgPr>
        <a:solidFill>
          <a:srgbClr val="F9E3B6"/>
        </a:solidFill>
      </p:bgPr>
    </p:bg>
    <p:spTree>
      <p:nvGrpSpPr>
        <p:cNvPr id="489" name="Shape 489"/>
        <p:cNvGrpSpPr/>
        <p:nvPr/>
      </p:nvGrpSpPr>
      <p:grpSpPr>
        <a:xfrm>
          <a:off x="0" y="0"/>
          <a:ext cx="0" cy="0"/>
          <a:chOff x="0" y="0"/>
          <a:chExt cx="0" cy="0"/>
        </a:xfrm>
      </p:grpSpPr>
      <p:pic>
        <p:nvPicPr>
          <p:cNvPr descr="pasted-image.pdf" id="490" name="Google Shape;490;p29"/>
          <p:cNvPicPr preferRelativeResize="0"/>
          <p:nvPr/>
        </p:nvPicPr>
        <p:blipFill rotWithShape="1">
          <a:blip r:embed="rId2">
            <a:alphaModFix/>
          </a:blip>
          <a:srcRect b="0" l="0" r="0" t="0"/>
          <a:stretch/>
        </p:blipFill>
        <p:spPr>
          <a:xfrm>
            <a:off x="11030573" y="565460"/>
            <a:ext cx="635734" cy="445095"/>
          </a:xfrm>
          <a:prstGeom prst="rect">
            <a:avLst/>
          </a:prstGeom>
          <a:noFill/>
          <a:ln>
            <a:noFill/>
          </a:ln>
        </p:spPr>
      </p:pic>
      <p:grpSp>
        <p:nvGrpSpPr>
          <p:cNvPr id="491" name="Google Shape;491;p29"/>
          <p:cNvGrpSpPr/>
          <p:nvPr/>
        </p:nvGrpSpPr>
        <p:grpSpPr>
          <a:xfrm>
            <a:off x="650161" y="4156449"/>
            <a:ext cx="6315594" cy="160383"/>
            <a:chOff x="677209" y="4225401"/>
            <a:chExt cx="7271841" cy="184455"/>
          </a:xfrm>
        </p:grpSpPr>
        <p:pic>
          <p:nvPicPr>
            <p:cNvPr id="492" name="Google Shape;492;p29"/>
            <p:cNvPicPr preferRelativeResize="0"/>
            <p:nvPr/>
          </p:nvPicPr>
          <p:blipFill>
            <a:blip r:embed="rId3">
              <a:alphaModFix/>
            </a:blip>
            <a:stretch>
              <a:fillRect/>
            </a:stretch>
          </p:blipFill>
          <p:spPr>
            <a:xfrm>
              <a:off x="6853625" y="4225406"/>
              <a:ext cx="1095425" cy="184450"/>
            </a:xfrm>
            <a:prstGeom prst="rect">
              <a:avLst/>
            </a:prstGeom>
            <a:noFill/>
            <a:ln>
              <a:noFill/>
            </a:ln>
          </p:spPr>
        </p:pic>
        <p:pic>
          <p:nvPicPr>
            <p:cNvPr id="493" name="Google Shape;493;p29"/>
            <p:cNvPicPr preferRelativeResize="0"/>
            <p:nvPr/>
          </p:nvPicPr>
          <p:blipFill>
            <a:blip r:embed="rId3">
              <a:alphaModFix/>
            </a:blip>
            <a:stretch>
              <a:fillRect/>
            </a:stretch>
          </p:blipFill>
          <p:spPr>
            <a:xfrm>
              <a:off x="5968597" y="4225401"/>
              <a:ext cx="924650" cy="184450"/>
            </a:xfrm>
            <a:prstGeom prst="rect">
              <a:avLst/>
            </a:prstGeom>
            <a:noFill/>
            <a:ln>
              <a:noFill/>
            </a:ln>
          </p:spPr>
        </p:pic>
        <p:pic>
          <p:nvPicPr>
            <p:cNvPr id="494" name="Google Shape;494;p29"/>
            <p:cNvPicPr preferRelativeResize="0"/>
            <p:nvPr/>
          </p:nvPicPr>
          <p:blipFill>
            <a:blip r:embed="rId3">
              <a:alphaModFix/>
            </a:blip>
            <a:stretch>
              <a:fillRect/>
            </a:stretch>
          </p:blipFill>
          <p:spPr>
            <a:xfrm>
              <a:off x="5436359" y="4225401"/>
              <a:ext cx="510099" cy="184450"/>
            </a:xfrm>
            <a:prstGeom prst="rect">
              <a:avLst/>
            </a:prstGeom>
            <a:noFill/>
            <a:ln>
              <a:noFill/>
            </a:ln>
          </p:spPr>
        </p:pic>
        <p:pic>
          <p:nvPicPr>
            <p:cNvPr id="495" name="Google Shape;495;p29"/>
            <p:cNvPicPr preferRelativeResize="0"/>
            <p:nvPr/>
          </p:nvPicPr>
          <p:blipFill>
            <a:blip r:embed="rId3">
              <a:alphaModFix/>
            </a:blip>
            <a:stretch>
              <a:fillRect/>
            </a:stretch>
          </p:blipFill>
          <p:spPr>
            <a:xfrm>
              <a:off x="4409613" y="4225401"/>
              <a:ext cx="510099" cy="184450"/>
            </a:xfrm>
            <a:prstGeom prst="rect">
              <a:avLst/>
            </a:prstGeom>
            <a:noFill/>
            <a:ln>
              <a:noFill/>
            </a:ln>
          </p:spPr>
        </p:pic>
        <p:pic>
          <p:nvPicPr>
            <p:cNvPr id="496" name="Google Shape;496;p29"/>
            <p:cNvPicPr preferRelativeResize="0"/>
            <p:nvPr/>
          </p:nvPicPr>
          <p:blipFill>
            <a:blip r:embed="rId3">
              <a:alphaModFix/>
            </a:blip>
            <a:stretch>
              <a:fillRect/>
            </a:stretch>
          </p:blipFill>
          <p:spPr>
            <a:xfrm>
              <a:off x="3905266" y="4225401"/>
              <a:ext cx="510099" cy="184450"/>
            </a:xfrm>
            <a:prstGeom prst="rect">
              <a:avLst/>
            </a:prstGeom>
            <a:noFill/>
            <a:ln>
              <a:noFill/>
            </a:ln>
          </p:spPr>
        </p:pic>
        <p:pic>
          <p:nvPicPr>
            <p:cNvPr id="497" name="Google Shape;497;p29"/>
            <p:cNvPicPr preferRelativeResize="0"/>
            <p:nvPr/>
          </p:nvPicPr>
          <p:blipFill>
            <a:blip r:embed="rId3">
              <a:alphaModFix/>
            </a:blip>
            <a:stretch>
              <a:fillRect/>
            </a:stretch>
          </p:blipFill>
          <p:spPr>
            <a:xfrm>
              <a:off x="3034887" y="4225401"/>
              <a:ext cx="510099" cy="184450"/>
            </a:xfrm>
            <a:prstGeom prst="rect">
              <a:avLst/>
            </a:prstGeom>
            <a:noFill/>
            <a:ln>
              <a:noFill/>
            </a:ln>
          </p:spPr>
        </p:pic>
        <p:pic>
          <p:nvPicPr>
            <p:cNvPr id="498" name="Google Shape;498;p29"/>
            <p:cNvPicPr preferRelativeResize="0"/>
            <p:nvPr/>
          </p:nvPicPr>
          <p:blipFill>
            <a:blip r:embed="rId3">
              <a:alphaModFix/>
            </a:blip>
            <a:stretch>
              <a:fillRect/>
            </a:stretch>
          </p:blipFill>
          <p:spPr>
            <a:xfrm>
              <a:off x="3556995" y="4225401"/>
              <a:ext cx="510099" cy="184450"/>
            </a:xfrm>
            <a:prstGeom prst="rect">
              <a:avLst/>
            </a:prstGeom>
            <a:noFill/>
            <a:ln>
              <a:noFill/>
            </a:ln>
          </p:spPr>
        </p:pic>
        <p:pic>
          <p:nvPicPr>
            <p:cNvPr id="499" name="Google Shape;499;p29"/>
            <p:cNvPicPr preferRelativeResize="0"/>
            <p:nvPr/>
          </p:nvPicPr>
          <p:blipFill>
            <a:blip r:embed="rId3">
              <a:alphaModFix/>
            </a:blip>
            <a:stretch>
              <a:fillRect/>
            </a:stretch>
          </p:blipFill>
          <p:spPr>
            <a:xfrm>
              <a:off x="677209" y="4225401"/>
              <a:ext cx="510099" cy="184450"/>
            </a:xfrm>
            <a:prstGeom prst="rect">
              <a:avLst/>
            </a:prstGeom>
            <a:noFill/>
            <a:ln>
              <a:noFill/>
            </a:ln>
          </p:spPr>
        </p:pic>
        <p:pic>
          <p:nvPicPr>
            <p:cNvPr id="500" name="Google Shape;500;p29"/>
            <p:cNvPicPr preferRelativeResize="0"/>
            <p:nvPr/>
          </p:nvPicPr>
          <p:blipFill>
            <a:blip r:embed="rId3">
              <a:alphaModFix/>
            </a:blip>
            <a:stretch>
              <a:fillRect/>
            </a:stretch>
          </p:blipFill>
          <p:spPr>
            <a:xfrm>
              <a:off x="2144900" y="4225405"/>
              <a:ext cx="1023850" cy="184450"/>
            </a:xfrm>
            <a:prstGeom prst="rect">
              <a:avLst/>
            </a:prstGeom>
            <a:noFill/>
            <a:ln>
              <a:noFill/>
            </a:ln>
          </p:spPr>
        </p:pic>
        <p:pic>
          <p:nvPicPr>
            <p:cNvPr id="501" name="Google Shape;501;p29"/>
            <p:cNvPicPr preferRelativeResize="0"/>
            <p:nvPr/>
          </p:nvPicPr>
          <p:blipFill>
            <a:blip r:embed="rId3">
              <a:alphaModFix/>
            </a:blip>
            <a:stretch>
              <a:fillRect/>
            </a:stretch>
          </p:blipFill>
          <p:spPr>
            <a:xfrm>
              <a:off x="1181305" y="4225401"/>
              <a:ext cx="510099" cy="184450"/>
            </a:xfrm>
            <a:prstGeom prst="rect">
              <a:avLst/>
            </a:prstGeom>
            <a:noFill/>
            <a:ln>
              <a:noFill/>
            </a:ln>
          </p:spPr>
        </p:pic>
        <p:pic>
          <p:nvPicPr>
            <p:cNvPr id="502" name="Google Shape;502;p29"/>
            <p:cNvPicPr preferRelativeResize="0"/>
            <p:nvPr/>
          </p:nvPicPr>
          <p:blipFill>
            <a:blip r:embed="rId3">
              <a:alphaModFix/>
            </a:blip>
            <a:stretch>
              <a:fillRect/>
            </a:stretch>
          </p:blipFill>
          <p:spPr>
            <a:xfrm>
              <a:off x="1697405" y="4225401"/>
              <a:ext cx="510099" cy="184450"/>
            </a:xfrm>
            <a:prstGeom prst="rect">
              <a:avLst/>
            </a:prstGeom>
            <a:noFill/>
            <a:ln>
              <a:noFill/>
            </a:ln>
          </p:spPr>
        </p:pic>
      </p:grpSp>
      <p:pic>
        <p:nvPicPr>
          <p:cNvPr id="503" name="Google Shape;503;p29"/>
          <p:cNvPicPr preferRelativeResize="0"/>
          <p:nvPr/>
        </p:nvPicPr>
        <p:blipFill>
          <a:blip r:embed="rId4">
            <a:alphaModFix/>
          </a:blip>
          <a:stretch>
            <a:fillRect/>
          </a:stretch>
        </p:blipFill>
        <p:spPr>
          <a:xfrm>
            <a:off x="576075" y="3290190"/>
            <a:ext cx="6201730" cy="974972"/>
          </a:xfrm>
          <a:prstGeom prst="rect">
            <a:avLst/>
          </a:prstGeom>
          <a:noFill/>
          <a:ln>
            <a:noFill/>
          </a:ln>
        </p:spPr>
      </p:pic>
      <p:pic>
        <p:nvPicPr>
          <p:cNvPr id="504" name="Google Shape;504;p29"/>
          <p:cNvPicPr preferRelativeResize="0"/>
          <p:nvPr/>
        </p:nvPicPr>
        <p:blipFill rotWithShape="1">
          <a:blip r:embed="rId5">
            <a:alphaModFix/>
          </a:blip>
          <a:srcRect b="0" l="64493" r="0" t="0"/>
          <a:stretch/>
        </p:blipFill>
        <p:spPr>
          <a:xfrm>
            <a:off x="10305731" y="2608225"/>
            <a:ext cx="1357623" cy="1739550"/>
          </a:xfrm>
          <a:prstGeom prst="rect">
            <a:avLst/>
          </a:prstGeom>
          <a:noFill/>
          <a:ln>
            <a:noFill/>
          </a:ln>
        </p:spPr>
      </p:pic>
      <p:grpSp>
        <p:nvGrpSpPr>
          <p:cNvPr id="505" name="Google Shape;505;p29"/>
          <p:cNvGrpSpPr/>
          <p:nvPr/>
        </p:nvGrpSpPr>
        <p:grpSpPr>
          <a:xfrm>
            <a:off x="8181149" y="369358"/>
            <a:ext cx="2760539" cy="3981624"/>
            <a:chOff x="6274850" y="3695700"/>
            <a:chExt cx="1739360" cy="2508742"/>
          </a:xfrm>
        </p:grpSpPr>
        <p:pic>
          <p:nvPicPr>
            <p:cNvPr id="506" name="Google Shape;506;p29"/>
            <p:cNvPicPr preferRelativeResize="0"/>
            <p:nvPr/>
          </p:nvPicPr>
          <p:blipFill rotWithShape="1">
            <a:blip r:embed="rId6">
              <a:alphaModFix/>
            </a:blip>
            <a:srcRect b="0" l="0" r="37807" t="0"/>
            <a:stretch/>
          </p:blipFill>
          <p:spPr>
            <a:xfrm flipH="1">
              <a:off x="6598835" y="3695700"/>
              <a:ext cx="1415375" cy="2508252"/>
            </a:xfrm>
            <a:prstGeom prst="rect">
              <a:avLst/>
            </a:prstGeom>
            <a:noFill/>
            <a:ln>
              <a:noFill/>
            </a:ln>
          </p:spPr>
        </p:pic>
        <p:pic>
          <p:nvPicPr>
            <p:cNvPr id="507" name="Google Shape;507;p29"/>
            <p:cNvPicPr preferRelativeResize="0"/>
            <p:nvPr/>
          </p:nvPicPr>
          <p:blipFill>
            <a:blip r:embed="rId7">
              <a:alphaModFix/>
            </a:blip>
            <a:stretch>
              <a:fillRect/>
            </a:stretch>
          </p:blipFill>
          <p:spPr>
            <a:xfrm rot="-501036">
              <a:off x="7235799" y="5972351"/>
              <a:ext cx="287175" cy="104025"/>
            </a:xfrm>
            <a:prstGeom prst="rect">
              <a:avLst/>
            </a:prstGeom>
            <a:noFill/>
            <a:ln>
              <a:noFill/>
            </a:ln>
          </p:spPr>
        </p:pic>
        <p:pic>
          <p:nvPicPr>
            <p:cNvPr id="508" name="Google Shape;508;p29"/>
            <p:cNvPicPr preferRelativeResize="0"/>
            <p:nvPr/>
          </p:nvPicPr>
          <p:blipFill>
            <a:blip r:embed="rId7">
              <a:alphaModFix/>
            </a:blip>
            <a:stretch>
              <a:fillRect/>
            </a:stretch>
          </p:blipFill>
          <p:spPr>
            <a:xfrm>
              <a:off x="6274850" y="6082043"/>
              <a:ext cx="337908" cy="122400"/>
            </a:xfrm>
            <a:prstGeom prst="rect">
              <a:avLst/>
            </a:prstGeom>
            <a:noFill/>
            <a:ln>
              <a:noFill/>
            </a:ln>
          </p:spPr>
        </p:pic>
      </p:grpSp>
      <p:pic>
        <p:nvPicPr>
          <p:cNvPr id="509" name="Google Shape;509;p29"/>
          <p:cNvPicPr preferRelativeResize="0"/>
          <p:nvPr/>
        </p:nvPicPr>
        <p:blipFill>
          <a:blip r:embed="rId5">
            <a:alphaModFix/>
          </a:blip>
          <a:stretch>
            <a:fillRect/>
          </a:stretch>
        </p:blipFill>
        <p:spPr>
          <a:xfrm>
            <a:off x="7121712" y="2608214"/>
            <a:ext cx="3823672" cy="1739550"/>
          </a:xfrm>
          <a:prstGeom prst="rect">
            <a:avLst/>
          </a:prstGeom>
          <a:noFill/>
          <a:ln>
            <a:noFill/>
          </a:ln>
        </p:spPr>
      </p:pic>
      <p:pic>
        <p:nvPicPr>
          <p:cNvPr id="510" name="Google Shape;510;p29"/>
          <p:cNvPicPr preferRelativeResize="0"/>
          <p:nvPr/>
        </p:nvPicPr>
        <p:blipFill rotWithShape="1">
          <a:blip r:embed="rId8">
            <a:alphaModFix/>
          </a:blip>
          <a:srcRect b="10616" l="17659" r="3326" t="9683"/>
          <a:stretch/>
        </p:blipFill>
        <p:spPr>
          <a:xfrm>
            <a:off x="7305541" y="3768248"/>
            <a:ext cx="1456923" cy="579517"/>
          </a:xfrm>
          <a:prstGeom prst="rect">
            <a:avLst/>
          </a:prstGeom>
          <a:noFill/>
          <a:ln>
            <a:noFill/>
          </a:ln>
        </p:spPr>
      </p:pic>
      <p:grpSp>
        <p:nvGrpSpPr>
          <p:cNvPr id="511" name="Google Shape;511;p29"/>
          <p:cNvGrpSpPr/>
          <p:nvPr/>
        </p:nvGrpSpPr>
        <p:grpSpPr>
          <a:xfrm>
            <a:off x="8132897" y="2326636"/>
            <a:ext cx="1412525" cy="2445546"/>
            <a:chOff x="8090438" y="7346505"/>
            <a:chExt cx="1412525" cy="2445546"/>
          </a:xfrm>
        </p:grpSpPr>
        <p:pic>
          <p:nvPicPr>
            <p:cNvPr id="512" name="Google Shape;512;p29"/>
            <p:cNvPicPr preferRelativeResize="0"/>
            <p:nvPr/>
          </p:nvPicPr>
          <p:blipFill>
            <a:blip r:embed="rId3">
              <a:alphaModFix/>
            </a:blip>
            <a:stretch>
              <a:fillRect/>
            </a:stretch>
          </p:blipFill>
          <p:spPr>
            <a:xfrm>
              <a:off x="8090438" y="9471576"/>
              <a:ext cx="1412525" cy="320475"/>
            </a:xfrm>
            <a:prstGeom prst="rect">
              <a:avLst/>
            </a:prstGeom>
            <a:noFill/>
            <a:ln>
              <a:noFill/>
            </a:ln>
          </p:spPr>
        </p:pic>
        <p:pic>
          <p:nvPicPr>
            <p:cNvPr id="513" name="Google Shape;513;p29"/>
            <p:cNvPicPr preferRelativeResize="0"/>
            <p:nvPr/>
          </p:nvPicPr>
          <p:blipFill>
            <a:blip r:embed="rId9">
              <a:alphaModFix/>
            </a:blip>
            <a:stretch>
              <a:fillRect/>
            </a:stretch>
          </p:blipFill>
          <p:spPr>
            <a:xfrm>
              <a:off x="8105810" y="7346505"/>
              <a:ext cx="1122326" cy="2321203"/>
            </a:xfrm>
            <a:prstGeom prst="rect">
              <a:avLst/>
            </a:prstGeom>
            <a:noFill/>
            <a:ln>
              <a:noFill/>
            </a:ln>
          </p:spPr>
        </p:pic>
      </p:grpSp>
      <p:pic>
        <p:nvPicPr>
          <p:cNvPr id="514" name="Google Shape;514;p29"/>
          <p:cNvPicPr preferRelativeResize="0"/>
          <p:nvPr/>
        </p:nvPicPr>
        <p:blipFill>
          <a:blip r:embed="rId10">
            <a:alphaModFix/>
          </a:blip>
          <a:stretch>
            <a:fillRect/>
          </a:stretch>
        </p:blipFill>
        <p:spPr>
          <a:xfrm flipH="1">
            <a:off x="8247776" y="5221491"/>
            <a:ext cx="681415" cy="298050"/>
          </a:xfrm>
          <a:prstGeom prst="rect">
            <a:avLst/>
          </a:prstGeom>
          <a:noFill/>
          <a:ln>
            <a:noFill/>
          </a:ln>
        </p:spPr>
      </p:pic>
      <p:pic>
        <p:nvPicPr>
          <p:cNvPr id="515" name="Google Shape;515;p29"/>
          <p:cNvPicPr preferRelativeResize="0"/>
          <p:nvPr/>
        </p:nvPicPr>
        <p:blipFill rotWithShape="1">
          <a:blip r:embed="rId11">
            <a:alphaModFix/>
          </a:blip>
          <a:srcRect b="0" l="0" r="0" t="0"/>
          <a:stretch/>
        </p:blipFill>
        <p:spPr>
          <a:xfrm>
            <a:off x="8562026" y="1616599"/>
            <a:ext cx="1095423" cy="563370"/>
          </a:xfrm>
          <a:prstGeom prst="rect">
            <a:avLst/>
          </a:prstGeom>
          <a:noFill/>
          <a:ln>
            <a:noFill/>
          </a:ln>
        </p:spPr>
      </p:pic>
      <p:pic>
        <p:nvPicPr>
          <p:cNvPr id="516" name="Google Shape;516;p29"/>
          <p:cNvPicPr preferRelativeResize="0"/>
          <p:nvPr/>
        </p:nvPicPr>
        <p:blipFill>
          <a:blip r:embed="rId3">
            <a:alphaModFix/>
          </a:blip>
          <a:stretch>
            <a:fillRect/>
          </a:stretch>
        </p:blipFill>
        <p:spPr>
          <a:xfrm>
            <a:off x="9310132" y="4464360"/>
            <a:ext cx="993017" cy="283552"/>
          </a:xfrm>
          <a:prstGeom prst="rect">
            <a:avLst/>
          </a:prstGeom>
          <a:noFill/>
          <a:ln>
            <a:noFill/>
          </a:ln>
        </p:spPr>
      </p:pic>
      <p:pic>
        <p:nvPicPr>
          <p:cNvPr id="517" name="Google Shape;517;p29"/>
          <p:cNvPicPr preferRelativeResize="0"/>
          <p:nvPr/>
        </p:nvPicPr>
        <p:blipFill>
          <a:blip r:embed="rId7">
            <a:alphaModFix/>
          </a:blip>
          <a:stretch>
            <a:fillRect/>
          </a:stretch>
        </p:blipFill>
        <p:spPr>
          <a:xfrm>
            <a:off x="10305749" y="4146825"/>
            <a:ext cx="648975" cy="235075"/>
          </a:xfrm>
          <a:prstGeom prst="rect">
            <a:avLst/>
          </a:prstGeom>
          <a:noFill/>
          <a:ln>
            <a:noFill/>
          </a:ln>
        </p:spPr>
      </p:pic>
      <p:pic>
        <p:nvPicPr>
          <p:cNvPr id="518" name="Google Shape;518;p29"/>
          <p:cNvPicPr preferRelativeResize="0"/>
          <p:nvPr/>
        </p:nvPicPr>
        <p:blipFill>
          <a:blip r:embed="rId12">
            <a:alphaModFix/>
          </a:blip>
          <a:stretch>
            <a:fillRect/>
          </a:stretch>
        </p:blipFill>
        <p:spPr>
          <a:xfrm>
            <a:off x="9208062" y="2648092"/>
            <a:ext cx="959300" cy="2010483"/>
          </a:xfrm>
          <a:prstGeom prst="rect">
            <a:avLst/>
          </a:prstGeom>
          <a:noFill/>
          <a:ln>
            <a:noFill/>
          </a:ln>
        </p:spPr>
      </p:pic>
      <p:pic>
        <p:nvPicPr>
          <p:cNvPr id="519" name="Google Shape;519;p29"/>
          <p:cNvPicPr preferRelativeResize="0"/>
          <p:nvPr/>
        </p:nvPicPr>
        <p:blipFill>
          <a:blip r:embed="rId3">
            <a:alphaModFix/>
          </a:blip>
          <a:stretch>
            <a:fillRect/>
          </a:stretch>
        </p:blipFill>
        <p:spPr>
          <a:xfrm>
            <a:off x="6729708" y="4599482"/>
            <a:ext cx="993017" cy="283552"/>
          </a:xfrm>
          <a:prstGeom prst="rect">
            <a:avLst/>
          </a:prstGeom>
          <a:noFill/>
          <a:ln>
            <a:noFill/>
          </a:ln>
        </p:spPr>
      </p:pic>
      <p:grpSp>
        <p:nvGrpSpPr>
          <p:cNvPr id="520" name="Google Shape;520;p29"/>
          <p:cNvGrpSpPr/>
          <p:nvPr/>
        </p:nvGrpSpPr>
        <p:grpSpPr>
          <a:xfrm>
            <a:off x="9710930" y="3563406"/>
            <a:ext cx="1194778" cy="1397202"/>
            <a:chOff x="5029615" y="4909594"/>
            <a:chExt cx="1153372" cy="1348781"/>
          </a:xfrm>
        </p:grpSpPr>
        <p:pic>
          <p:nvPicPr>
            <p:cNvPr id="521" name="Google Shape;521;p29"/>
            <p:cNvPicPr preferRelativeResize="0"/>
            <p:nvPr/>
          </p:nvPicPr>
          <p:blipFill>
            <a:blip r:embed="rId3">
              <a:alphaModFix/>
            </a:blip>
            <a:stretch>
              <a:fillRect/>
            </a:stretch>
          </p:blipFill>
          <p:spPr>
            <a:xfrm>
              <a:off x="5034698" y="5984650"/>
              <a:ext cx="958603" cy="273725"/>
            </a:xfrm>
            <a:prstGeom prst="rect">
              <a:avLst/>
            </a:prstGeom>
            <a:noFill/>
            <a:ln>
              <a:noFill/>
            </a:ln>
          </p:spPr>
        </p:pic>
        <p:pic>
          <p:nvPicPr>
            <p:cNvPr id="522" name="Google Shape;522;p29"/>
            <p:cNvPicPr preferRelativeResize="0"/>
            <p:nvPr/>
          </p:nvPicPr>
          <p:blipFill rotWithShape="1">
            <a:blip r:embed="rId13">
              <a:alphaModFix/>
            </a:blip>
            <a:srcRect b="0" l="0" r="0" t="0"/>
            <a:stretch/>
          </p:blipFill>
          <p:spPr>
            <a:xfrm>
              <a:off x="5029615" y="4909594"/>
              <a:ext cx="1153372" cy="1270266"/>
            </a:xfrm>
            <a:prstGeom prst="rect">
              <a:avLst/>
            </a:prstGeom>
            <a:noFill/>
            <a:ln>
              <a:noFill/>
            </a:ln>
          </p:spPr>
        </p:pic>
      </p:grpSp>
      <p:pic>
        <p:nvPicPr>
          <p:cNvPr id="523" name="Google Shape;523;p29"/>
          <p:cNvPicPr preferRelativeResize="0"/>
          <p:nvPr/>
        </p:nvPicPr>
        <p:blipFill>
          <a:blip r:embed="rId14">
            <a:alphaModFix/>
          </a:blip>
          <a:stretch>
            <a:fillRect/>
          </a:stretch>
        </p:blipFill>
        <p:spPr>
          <a:xfrm>
            <a:off x="6661812" y="3036125"/>
            <a:ext cx="1020288" cy="1739548"/>
          </a:xfrm>
          <a:prstGeom prst="rect">
            <a:avLst/>
          </a:prstGeom>
          <a:noFill/>
          <a:ln>
            <a:noFill/>
          </a:ln>
        </p:spPr>
      </p:pic>
      <p:grpSp>
        <p:nvGrpSpPr>
          <p:cNvPr id="524" name="Google Shape;524;p29"/>
          <p:cNvGrpSpPr/>
          <p:nvPr/>
        </p:nvGrpSpPr>
        <p:grpSpPr>
          <a:xfrm>
            <a:off x="7569111" y="3572361"/>
            <a:ext cx="1064441" cy="1492124"/>
            <a:chOff x="7569111" y="3443761"/>
            <a:chExt cx="1064441" cy="1492124"/>
          </a:xfrm>
        </p:grpSpPr>
        <p:pic>
          <p:nvPicPr>
            <p:cNvPr id="525" name="Google Shape;525;p29"/>
            <p:cNvPicPr preferRelativeResize="0"/>
            <p:nvPr/>
          </p:nvPicPr>
          <p:blipFill>
            <a:blip r:embed="rId3">
              <a:alphaModFix/>
            </a:blip>
            <a:stretch>
              <a:fillRect/>
            </a:stretch>
          </p:blipFill>
          <p:spPr>
            <a:xfrm>
              <a:off x="7640535" y="4652333"/>
              <a:ext cx="993017" cy="283552"/>
            </a:xfrm>
            <a:prstGeom prst="rect">
              <a:avLst/>
            </a:prstGeom>
            <a:noFill/>
            <a:ln>
              <a:noFill/>
            </a:ln>
          </p:spPr>
        </p:pic>
        <p:pic>
          <p:nvPicPr>
            <p:cNvPr id="526" name="Google Shape;526;p29"/>
            <p:cNvPicPr preferRelativeResize="0"/>
            <p:nvPr/>
          </p:nvPicPr>
          <p:blipFill>
            <a:blip r:embed="rId15">
              <a:alphaModFix/>
            </a:blip>
            <a:stretch>
              <a:fillRect/>
            </a:stretch>
          </p:blipFill>
          <p:spPr>
            <a:xfrm>
              <a:off x="7569111" y="3443761"/>
              <a:ext cx="892999" cy="1386813"/>
            </a:xfrm>
            <a:prstGeom prst="rect">
              <a:avLst/>
            </a:prstGeom>
            <a:noFill/>
            <a:ln>
              <a:noFill/>
            </a:ln>
          </p:spPr>
        </p:pic>
      </p:grpSp>
      <p:pic>
        <p:nvPicPr>
          <p:cNvPr id="527" name="Google Shape;527;p29"/>
          <p:cNvPicPr preferRelativeResize="0"/>
          <p:nvPr/>
        </p:nvPicPr>
        <p:blipFill>
          <a:blip r:embed="rId16">
            <a:alphaModFix/>
          </a:blip>
          <a:stretch>
            <a:fillRect/>
          </a:stretch>
        </p:blipFill>
        <p:spPr>
          <a:xfrm>
            <a:off x="9054462" y="3704228"/>
            <a:ext cx="959298" cy="1115549"/>
          </a:xfrm>
          <a:prstGeom prst="rect">
            <a:avLst/>
          </a:prstGeom>
          <a:noFill/>
          <a:ln>
            <a:noFill/>
          </a:ln>
        </p:spPr>
      </p:pic>
      <p:grpSp>
        <p:nvGrpSpPr>
          <p:cNvPr id="528" name="Google Shape;528;p29"/>
          <p:cNvGrpSpPr/>
          <p:nvPr/>
        </p:nvGrpSpPr>
        <p:grpSpPr>
          <a:xfrm>
            <a:off x="8462118" y="4514995"/>
            <a:ext cx="1313791" cy="401908"/>
            <a:chOff x="5003744" y="2505074"/>
            <a:chExt cx="1314186" cy="401908"/>
          </a:xfrm>
        </p:grpSpPr>
        <p:pic>
          <p:nvPicPr>
            <p:cNvPr id="529" name="Google Shape;529;p29"/>
            <p:cNvPicPr preferRelativeResize="0"/>
            <p:nvPr/>
          </p:nvPicPr>
          <p:blipFill rotWithShape="1">
            <a:blip r:embed="rId8">
              <a:alphaModFix/>
            </a:blip>
            <a:srcRect b="10616" l="17659" r="3326" t="9683"/>
            <a:stretch/>
          </p:blipFill>
          <p:spPr>
            <a:xfrm>
              <a:off x="5446274" y="2560263"/>
              <a:ext cx="871656" cy="346719"/>
            </a:xfrm>
            <a:prstGeom prst="rect">
              <a:avLst/>
            </a:prstGeom>
            <a:noFill/>
            <a:ln>
              <a:noFill/>
            </a:ln>
          </p:spPr>
        </p:pic>
        <p:pic>
          <p:nvPicPr>
            <p:cNvPr id="530" name="Google Shape;530;p29"/>
            <p:cNvPicPr preferRelativeResize="0"/>
            <p:nvPr/>
          </p:nvPicPr>
          <p:blipFill rotWithShape="1">
            <a:blip r:embed="rId17">
              <a:alphaModFix/>
            </a:blip>
            <a:srcRect b="7944" l="0" r="0" t="0"/>
            <a:stretch/>
          </p:blipFill>
          <p:spPr>
            <a:xfrm>
              <a:off x="5003744" y="2505074"/>
              <a:ext cx="885626" cy="401908"/>
            </a:xfrm>
            <a:prstGeom prst="rect">
              <a:avLst/>
            </a:prstGeom>
            <a:noFill/>
            <a:ln>
              <a:noFill/>
            </a:ln>
          </p:spPr>
        </p:pic>
      </p:grpSp>
      <p:grpSp>
        <p:nvGrpSpPr>
          <p:cNvPr id="531" name="Google Shape;531;p29"/>
          <p:cNvGrpSpPr/>
          <p:nvPr/>
        </p:nvGrpSpPr>
        <p:grpSpPr>
          <a:xfrm>
            <a:off x="6695199" y="4148777"/>
            <a:ext cx="1093467" cy="1004254"/>
            <a:chOff x="8019800" y="2162328"/>
            <a:chExt cx="1294351" cy="1188748"/>
          </a:xfrm>
        </p:grpSpPr>
        <p:pic>
          <p:nvPicPr>
            <p:cNvPr id="532" name="Google Shape;532;p29"/>
            <p:cNvPicPr preferRelativeResize="0"/>
            <p:nvPr/>
          </p:nvPicPr>
          <p:blipFill>
            <a:blip r:embed="rId3">
              <a:alphaModFix/>
            </a:blip>
            <a:stretch>
              <a:fillRect/>
            </a:stretch>
          </p:blipFill>
          <p:spPr>
            <a:xfrm>
              <a:off x="8019800" y="3130775"/>
              <a:ext cx="1294351" cy="220300"/>
            </a:xfrm>
            <a:prstGeom prst="rect">
              <a:avLst/>
            </a:prstGeom>
            <a:noFill/>
            <a:ln>
              <a:noFill/>
            </a:ln>
          </p:spPr>
        </p:pic>
        <p:pic>
          <p:nvPicPr>
            <p:cNvPr id="533" name="Google Shape;533;p29"/>
            <p:cNvPicPr preferRelativeResize="0"/>
            <p:nvPr/>
          </p:nvPicPr>
          <p:blipFill>
            <a:blip r:embed="rId18">
              <a:alphaModFix/>
            </a:blip>
            <a:stretch>
              <a:fillRect/>
            </a:stretch>
          </p:blipFill>
          <p:spPr>
            <a:xfrm>
              <a:off x="8185752" y="2162328"/>
              <a:ext cx="1122329" cy="1122329"/>
            </a:xfrm>
            <a:prstGeom prst="rect">
              <a:avLst/>
            </a:prstGeom>
            <a:noFill/>
            <a:ln>
              <a:noFill/>
            </a:ln>
          </p:spPr>
        </p:pic>
      </p:grpSp>
      <p:grpSp>
        <p:nvGrpSpPr>
          <p:cNvPr id="534" name="Google Shape;534;p29"/>
          <p:cNvGrpSpPr/>
          <p:nvPr/>
        </p:nvGrpSpPr>
        <p:grpSpPr>
          <a:xfrm>
            <a:off x="10434638" y="4044427"/>
            <a:ext cx="1093468" cy="1035128"/>
            <a:chOff x="10310963" y="3970752"/>
            <a:chExt cx="1093468" cy="1035128"/>
          </a:xfrm>
        </p:grpSpPr>
        <p:pic>
          <p:nvPicPr>
            <p:cNvPr id="535" name="Google Shape;535;p29"/>
            <p:cNvPicPr preferRelativeResize="0"/>
            <p:nvPr/>
          </p:nvPicPr>
          <p:blipFill>
            <a:blip r:embed="rId3">
              <a:alphaModFix/>
            </a:blip>
            <a:stretch>
              <a:fillRect/>
            </a:stretch>
          </p:blipFill>
          <p:spPr>
            <a:xfrm>
              <a:off x="10310963" y="4819771"/>
              <a:ext cx="1093468" cy="186109"/>
            </a:xfrm>
            <a:prstGeom prst="rect">
              <a:avLst/>
            </a:prstGeom>
            <a:noFill/>
            <a:ln>
              <a:noFill/>
            </a:ln>
          </p:spPr>
        </p:pic>
        <p:pic>
          <p:nvPicPr>
            <p:cNvPr id="536" name="Google Shape;536;p29"/>
            <p:cNvPicPr preferRelativeResize="0"/>
            <p:nvPr/>
          </p:nvPicPr>
          <p:blipFill>
            <a:blip r:embed="rId19">
              <a:alphaModFix/>
            </a:blip>
            <a:stretch>
              <a:fillRect/>
            </a:stretch>
          </p:blipFill>
          <p:spPr>
            <a:xfrm>
              <a:off x="10515299" y="3970752"/>
              <a:ext cx="648975" cy="965132"/>
            </a:xfrm>
            <a:prstGeom prst="rect">
              <a:avLst/>
            </a:prstGeom>
            <a:noFill/>
            <a:ln>
              <a:noFill/>
            </a:ln>
          </p:spPr>
        </p:pic>
      </p:grpSp>
      <p:grpSp>
        <p:nvGrpSpPr>
          <p:cNvPr id="537" name="Google Shape;537;p29"/>
          <p:cNvGrpSpPr/>
          <p:nvPr/>
        </p:nvGrpSpPr>
        <p:grpSpPr>
          <a:xfrm>
            <a:off x="10940661" y="3985549"/>
            <a:ext cx="1093468" cy="1241156"/>
            <a:chOff x="11059812" y="3892899"/>
            <a:chExt cx="1093468" cy="1241156"/>
          </a:xfrm>
        </p:grpSpPr>
        <p:pic>
          <p:nvPicPr>
            <p:cNvPr id="538" name="Google Shape;538;p29"/>
            <p:cNvPicPr preferRelativeResize="0"/>
            <p:nvPr/>
          </p:nvPicPr>
          <p:blipFill>
            <a:blip r:embed="rId3">
              <a:alphaModFix/>
            </a:blip>
            <a:stretch>
              <a:fillRect/>
            </a:stretch>
          </p:blipFill>
          <p:spPr>
            <a:xfrm>
              <a:off x="11059812" y="4947946"/>
              <a:ext cx="1093468" cy="186109"/>
            </a:xfrm>
            <a:prstGeom prst="rect">
              <a:avLst/>
            </a:prstGeom>
            <a:noFill/>
            <a:ln>
              <a:noFill/>
            </a:ln>
          </p:spPr>
        </p:pic>
        <p:pic>
          <p:nvPicPr>
            <p:cNvPr id="539" name="Google Shape;539;p29"/>
            <p:cNvPicPr preferRelativeResize="0"/>
            <p:nvPr/>
          </p:nvPicPr>
          <p:blipFill>
            <a:blip r:embed="rId20">
              <a:alphaModFix/>
            </a:blip>
            <a:stretch>
              <a:fillRect/>
            </a:stretch>
          </p:blipFill>
          <p:spPr>
            <a:xfrm>
              <a:off x="11175900" y="3892899"/>
              <a:ext cx="755533" cy="1173326"/>
            </a:xfrm>
            <a:prstGeom prst="rect">
              <a:avLst/>
            </a:prstGeom>
            <a:noFill/>
            <a:ln>
              <a:noFill/>
            </a:ln>
          </p:spPr>
        </p:pic>
      </p:grpSp>
      <p:pic>
        <p:nvPicPr>
          <p:cNvPr id="540" name="Google Shape;540;p29"/>
          <p:cNvPicPr preferRelativeResize="0"/>
          <p:nvPr/>
        </p:nvPicPr>
        <p:blipFill>
          <a:blip r:embed="rId21">
            <a:alphaModFix/>
          </a:blip>
          <a:stretch>
            <a:fillRect/>
          </a:stretch>
        </p:blipFill>
        <p:spPr>
          <a:xfrm>
            <a:off x="7982900" y="5273200"/>
            <a:ext cx="779585" cy="283549"/>
          </a:xfrm>
          <a:prstGeom prst="rect">
            <a:avLst/>
          </a:prstGeom>
          <a:noFill/>
          <a:ln>
            <a:noFill/>
          </a:ln>
        </p:spPr>
      </p:pic>
      <p:pic>
        <p:nvPicPr>
          <p:cNvPr id="541" name="Google Shape;541;p29"/>
          <p:cNvPicPr preferRelativeResize="0"/>
          <p:nvPr/>
        </p:nvPicPr>
        <p:blipFill rotWithShape="1">
          <a:blip r:embed="rId8">
            <a:alphaModFix/>
          </a:blip>
          <a:srcRect b="10616" l="17659" r="3326" t="9683"/>
          <a:stretch/>
        </p:blipFill>
        <p:spPr>
          <a:xfrm>
            <a:off x="7598315" y="5241609"/>
            <a:ext cx="871394" cy="346719"/>
          </a:xfrm>
          <a:prstGeom prst="rect">
            <a:avLst/>
          </a:prstGeom>
          <a:noFill/>
          <a:ln>
            <a:noFill/>
          </a:ln>
        </p:spPr>
      </p:pic>
      <p:sp>
        <p:nvSpPr>
          <p:cNvPr id="542" name="Google Shape;542;p29"/>
          <p:cNvSpPr/>
          <p:nvPr/>
        </p:nvSpPr>
        <p:spPr>
          <a:xfrm>
            <a:off x="-2" y="5862918"/>
            <a:ext cx="12192000" cy="995082"/>
          </a:xfrm>
          <a:custGeom>
            <a:rect b="b" l="l" r="r" t="t"/>
            <a:pathLst>
              <a:path extrusionOk="0" h="995082" w="12192000">
                <a:moveTo>
                  <a:pt x="0" y="0"/>
                </a:moveTo>
                <a:cubicBezTo>
                  <a:pt x="1946508" y="433119"/>
                  <a:pt x="3989140" y="663746"/>
                  <a:pt x="6096000" y="663746"/>
                </a:cubicBezTo>
                <a:cubicBezTo>
                  <a:pt x="8202860" y="663746"/>
                  <a:pt x="10245492" y="433119"/>
                  <a:pt x="12192000" y="0"/>
                </a:cubicBezTo>
                <a:cubicBezTo>
                  <a:pt x="12192000" y="605118"/>
                  <a:pt x="12192000" y="869856"/>
                  <a:pt x="12192000" y="985680"/>
                </a:cubicBezTo>
                <a:lnTo>
                  <a:pt x="12192000" y="995082"/>
                </a:lnTo>
                <a:lnTo>
                  <a:pt x="0" y="995082"/>
                </a:lnTo>
                <a:lnTo>
                  <a:pt x="0" y="886402"/>
                </a:lnTo>
                <a:cubicBezTo>
                  <a:pt x="0" y="0"/>
                  <a:pt x="0" y="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 -  Customer Story Layout">
  <p:cSld name=" Customer Story Layout">
    <p:bg>
      <p:bgPr>
        <a:solidFill>
          <a:srgbClr val="FFFFFF"/>
        </a:solidFill>
      </p:bgPr>
    </p:bg>
    <p:spTree>
      <p:nvGrpSpPr>
        <p:cNvPr id="543" name="Shape 543"/>
        <p:cNvGrpSpPr/>
        <p:nvPr/>
      </p:nvGrpSpPr>
      <p:grpSpPr>
        <a:xfrm>
          <a:off x="0" y="0"/>
          <a:ext cx="0" cy="0"/>
          <a:chOff x="0" y="0"/>
          <a:chExt cx="0" cy="0"/>
        </a:xfrm>
      </p:grpSpPr>
      <p:sp>
        <p:nvSpPr>
          <p:cNvPr id="544" name="Google Shape;544;p30"/>
          <p:cNvSpPr/>
          <p:nvPr/>
        </p:nvSpPr>
        <p:spPr>
          <a:xfrm rot="5399849">
            <a:off x="-1667688" y="1668475"/>
            <a:ext cx="6842100" cy="3513000"/>
          </a:xfrm>
          <a:prstGeom prst="round2SameRect">
            <a:avLst>
              <a:gd fmla="val 6325" name="adj1"/>
              <a:gd fmla="val 0" name="adj2"/>
            </a:avLst>
          </a:prstGeom>
          <a:solidFill>
            <a:srgbClr val="FFFFFF"/>
          </a:solidFill>
          <a:ln>
            <a:noFill/>
          </a:ln>
          <a:effectLst>
            <a:outerShdw blurRad="304800" rotWithShape="0" algn="tl" dir="3600000" dist="114300">
              <a:srgbClr val="000000">
                <a:alpha val="1686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1800">
              <a:solidFill>
                <a:srgbClr val="FFFFFF"/>
              </a:solidFill>
              <a:latin typeface="Salesforce Sans"/>
              <a:ea typeface="Salesforce Sans"/>
              <a:cs typeface="Salesforce Sans"/>
              <a:sym typeface="Salesforce Sans"/>
            </a:endParaRPr>
          </a:p>
        </p:txBody>
      </p:sp>
      <p:pic>
        <p:nvPicPr>
          <p:cNvPr descr="pasted-image.pdf" id="545" name="Google Shape;545;p30"/>
          <p:cNvPicPr preferRelativeResize="0"/>
          <p:nvPr/>
        </p:nvPicPr>
        <p:blipFill rotWithShape="1">
          <a:blip r:embed="rId2">
            <a:alphaModFix/>
          </a:blip>
          <a:srcRect b="0" l="0" r="0" t="0"/>
          <a:stretch/>
        </p:blipFill>
        <p:spPr>
          <a:xfrm>
            <a:off x="1388061" y="5909876"/>
            <a:ext cx="746595" cy="522725"/>
          </a:xfrm>
          <a:prstGeom prst="rect">
            <a:avLst/>
          </a:prstGeom>
          <a:noFill/>
          <a:ln>
            <a:noFill/>
          </a:ln>
        </p:spPr>
      </p:pic>
      <p:sp>
        <p:nvSpPr>
          <p:cNvPr id="546" name="Google Shape;546;p30"/>
          <p:cNvSpPr/>
          <p:nvPr/>
        </p:nvSpPr>
        <p:spPr>
          <a:xfrm>
            <a:off x="182609" y="254457"/>
            <a:ext cx="3157500" cy="26394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FFFFFF"/>
                </a:solidFill>
                <a:latin typeface="Salesforce Sans"/>
                <a:ea typeface="Salesforce Sans"/>
                <a:cs typeface="Salesforce Sans"/>
                <a:sym typeface="Salesforce Sans"/>
              </a:rPr>
              <a:t>Google Slides does not have an image placeholder option.  Please place an image over this box manually or work in </a:t>
            </a:r>
            <a:endParaRPr>
              <a:solidFill>
                <a:srgbClr val="FFFFFF"/>
              </a:solidFill>
              <a:latin typeface="Salesforce Sans"/>
              <a:ea typeface="Salesforce Sans"/>
              <a:cs typeface="Salesforce Sans"/>
              <a:sym typeface="Salesforce Sans"/>
            </a:endParaRPr>
          </a:p>
        </p:txBody>
      </p:sp>
      <p:sp>
        <p:nvSpPr>
          <p:cNvPr id="547" name="Google Shape;547;p30"/>
          <p:cNvSpPr txBox="1"/>
          <p:nvPr>
            <p:ph type="title"/>
          </p:nvPr>
        </p:nvSpPr>
        <p:spPr>
          <a:xfrm>
            <a:off x="3870664" y="489628"/>
            <a:ext cx="7746600" cy="9906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3200"/>
              <a:buNone/>
              <a:defRPr sz="28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cxnSp>
        <p:nvCxnSpPr>
          <p:cNvPr id="548" name="Google Shape;548;p30"/>
          <p:cNvCxnSpPr/>
          <p:nvPr/>
        </p:nvCxnSpPr>
        <p:spPr>
          <a:xfrm rot="10800000">
            <a:off x="1761359" y="5044100"/>
            <a:ext cx="0" cy="744000"/>
          </a:xfrm>
          <a:prstGeom prst="straightConnector1">
            <a:avLst/>
          </a:prstGeom>
          <a:noFill/>
          <a:ln cap="flat" cmpd="sng" w="9525">
            <a:solidFill>
              <a:srgbClr val="BCBABD"/>
            </a:solidFill>
            <a:prstDash val="solid"/>
            <a:round/>
            <a:headEnd len="sm" w="sm" type="none"/>
            <a:tailEnd len="sm" w="sm" type="none"/>
          </a:ln>
        </p:spPr>
      </p:cxnSp>
      <p:sp>
        <p:nvSpPr>
          <p:cNvPr id="549" name="Google Shape;549;p30"/>
          <p:cNvSpPr txBox="1"/>
          <p:nvPr>
            <p:ph idx="1" type="body"/>
          </p:nvPr>
        </p:nvSpPr>
        <p:spPr>
          <a:xfrm>
            <a:off x="3870675" y="1703698"/>
            <a:ext cx="7746600" cy="2476200"/>
          </a:xfrm>
          <a:prstGeom prst="rect">
            <a:avLst/>
          </a:prstGeom>
          <a:noFill/>
          <a:ln>
            <a:noFill/>
          </a:ln>
        </p:spPr>
        <p:txBody>
          <a:bodyPr anchorCtr="0" anchor="t" bIns="0" lIns="0" spcFirstLastPara="1" rIns="0" wrap="square" tIns="0">
            <a:noAutofit/>
          </a:bodyPr>
          <a:lstStyle>
            <a:lvl1pPr indent="-330200" lvl="0" marL="457200" rtl="0" algn="l">
              <a:spcBef>
                <a:spcPts val="1100"/>
              </a:spcBef>
              <a:spcAft>
                <a:spcPts val="0"/>
              </a:spcAft>
              <a:buSzPts val="1600"/>
              <a:buChar char="●"/>
              <a:defRPr sz="1600"/>
            </a:lvl1pPr>
            <a:lvl2pPr indent="-317500" lvl="1" marL="914400" rtl="0" algn="l">
              <a:spcBef>
                <a:spcPts val="300"/>
              </a:spcBef>
              <a:spcAft>
                <a:spcPts val="0"/>
              </a:spcAft>
              <a:buSzPts val="1400"/>
              <a:buChar char="•"/>
              <a:defRPr sz="1400"/>
            </a:lvl2pPr>
            <a:lvl3pPr indent="-311150" lvl="2" marL="1371600" rtl="0" algn="l">
              <a:spcBef>
                <a:spcPts val="600"/>
              </a:spcBef>
              <a:spcAft>
                <a:spcPts val="0"/>
              </a:spcAft>
              <a:buSzPts val="1300"/>
              <a:buChar char="•"/>
              <a:defRPr sz="1300">
                <a:solidFill>
                  <a:schemeClr val="dk1"/>
                </a:solidFill>
              </a:defRPr>
            </a:lvl3pPr>
            <a:lvl4pPr indent="-342900" lvl="3" marL="1828800" rtl="0" algn="l">
              <a:spcBef>
                <a:spcPts val="600"/>
              </a:spcBef>
              <a:spcAft>
                <a:spcPts val="0"/>
              </a:spcAft>
              <a:buSzPts val="1800"/>
              <a:buChar char="•"/>
              <a:defRPr/>
            </a:lvl4pPr>
            <a:lvl5pPr indent="-228600" lvl="4" marL="2286000" rtl="0" algn="l">
              <a:spcBef>
                <a:spcPts val="600"/>
              </a:spcBef>
              <a:spcAft>
                <a:spcPts val="0"/>
              </a:spcAft>
              <a:buSzPts val="1400"/>
              <a:buNone/>
              <a:defRPr/>
            </a:lvl5pPr>
            <a:lvl6pPr indent="-342900" lvl="5" marL="2743200" rtl="0" algn="l">
              <a:spcBef>
                <a:spcPts val="600"/>
              </a:spcBef>
              <a:spcAft>
                <a:spcPts val="0"/>
              </a:spcAft>
              <a:buClr>
                <a:schemeClr val="accent2"/>
              </a:buClr>
              <a:buSzPts val="1800"/>
              <a:buChar char="•"/>
              <a:defRPr/>
            </a:lvl6pPr>
            <a:lvl7pPr indent="-342900" lvl="6" marL="3200400" rtl="0" algn="l">
              <a:spcBef>
                <a:spcPts val="360"/>
              </a:spcBef>
              <a:spcAft>
                <a:spcPts val="0"/>
              </a:spcAft>
              <a:buClr>
                <a:schemeClr val="accent2"/>
              </a:buClr>
              <a:buSzPts val="1800"/>
              <a:buChar char="•"/>
              <a:defRPr/>
            </a:lvl7pPr>
            <a:lvl8pPr indent="-342900" lvl="7" marL="3657600" rtl="0" algn="l">
              <a:spcBef>
                <a:spcPts val="360"/>
              </a:spcBef>
              <a:spcAft>
                <a:spcPts val="0"/>
              </a:spcAft>
              <a:buClr>
                <a:schemeClr val="accent2"/>
              </a:buClr>
              <a:buSzPts val="1800"/>
              <a:buChar char="•"/>
              <a:defRPr/>
            </a:lvl8pPr>
            <a:lvl9pPr indent="-342900" lvl="8" marL="4114800" rtl="0" algn="l">
              <a:spcBef>
                <a:spcPts val="360"/>
              </a:spcBef>
              <a:spcAft>
                <a:spcPts val="0"/>
              </a:spcAft>
              <a:buClr>
                <a:schemeClr val="accent2"/>
              </a:buClr>
              <a:buSzPts val="1800"/>
              <a:buChar char="•"/>
              <a:defRPr/>
            </a:lvl9pPr>
          </a:lstStyle>
          <a:p/>
        </p:txBody>
      </p:sp>
      <p:pic>
        <p:nvPicPr>
          <p:cNvPr descr="Image" id="550" name="Google Shape;550;p30"/>
          <p:cNvPicPr preferRelativeResize="0"/>
          <p:nvPr/>
        </p:nvPicPr>
        <p:blipFill rotWithShape="1">
          <a:blip r:embed="rId3">
            <a:alphaModFix/>
          </a:blip>
          <a:srcRect b="6358" l="9" r="0" t="0"/>
          <a:stretch/>
        </p:blipFill>
        <p:spPr>
          <a:xfrm>
            <a:off x="2493197" y="6376523"/>
            <a:ext cx="1041012" cy="482220"/>
          </a:xfrm>
          <a:custGeom>
            <a:rect b="b" l="l" r="r" t="t"/>
            <a:pathLst>
              <a:path extrusionOk="0" h="21600" w="21600">
                <a:moveTo>
                  <a:pt x="21600" y="0"/>
                </a:moveTo>
                <a:lnTo>
                  <a:pt x="0" y="2"/>
                </a:lnTo>
                <a:lnTo>
                  <a:pt x="0" y="21600"/>
                </a:lnTo>
                <a:lnTo>
                  <a:pt x="17079" y="21598"/>
                </a:lnTo>
                <a:cubicBezTo>
                  <a:pt x="19307" y="21598"/>
                  <a:pt x="21170" y="18187"/>
                  <a:pt x="21600" y="13652"/>
                </a:cubicBezTo>
                <a:lnTo>
                  <a:pt x="21600" y="0"/>
                </a:lnTo>
                <a:close/>
              </a:path>
            </a:pathLst>
          </a:custGeom>
          <a:noFill/>
          <a:ln>
            <a:noFill/>
          </a:ln>
        </p:spPr>
      </p:pic>
      <p:grpSp>
        <p:nvGrpSpPr>
          <p:cNvPr id="551" name="Google Shape;551;p30"/>
          <p:cNvGrpSpPr/>
          <p:nvPr/>
        </p:nvGrpSpPr>
        <p:grpSpPr>
          <a:xfrm>
            <a:off x="-19050" y="6356400"/>
            <a:ext cx="976700" cy="517875"/>
            <a:chOff x="309545" y="6238663"/>
            <a:chExt cx="1070356" cy="597663"/>
          </a:xfrm>
        </p:grpSpPr>
        <p:pic>
          <p:nvPicPr>
            <p:cNvPr id="552" name="Google Shape;552;p30"/>
            <p:cNvPicPr preferRelativeResize="0"/>
            <p:nvPr/>
          </p:nvPicPr>
          <p:blipFill rotWithShape="1">
            <a:blip r:embed="rId4">
              <a:alphaModFix/>
            </a:blip>
            <a:srcRect b="0" l="37781" r="-9910" t="0"/>
            <a:stretch/>
          </p:blipFill>
          <p:spPr>
            <a:xfrm>
              <a:off x="309545" y="6238663"/>
              <a:ext cx="985562" cy="597663"/>
            </a:xfrm>
            <a:prstGeom prst="rect">
              <a:avLst/>
            </a:prstGeom>
            <a:noFill/>
            <a:ln>
              <a:noFill/>
            </a:ln>
          </p:spPr>
        </p:pic>
        <p:pic>
          <p:nvPicPr>
            <p:cNvPr id="553" name="Google Shape;553;p30"/>
            <p:cNvPicPr preferRelativeResize="0"/>
            <p:nvPr/>
          </p:nvPicPr>
          <p:blipFill rotWithShape="1">
            <a:blip r:embed="rId5">
              <a:alphaModFix/>
            </a:blip>
            <a:srcRect b="14818" l="0" r="8315" t="-14808"/>
            <a:stretch/>
          </p:blipFill>
          <p:spPr>
            <a:xfrm flipH="1">
              <a:off x="329408" y="6530781"/>
              <a:ext cx="1050493" cy="297086"/>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2 - Speaker - A">
  <p:cSld name="Title Slide_ B_6">
    <p:bg>
      <p:bgPr>
        <a:solidFill>
          <a:srgbClr val="90D0FE"/>
        </a:solidFill>
      </p:bgPr>
    </p:bg>
    <p:spTree>
      <p:nvGrpSpPr>
        <p:cNvPr id="82" name="Shape 82"/>
        <p:cNvGrpSpPr/>
        <p:nvPr/>
      </p:nvGrpSpPr>
      <p:grpSpPr>
        <a:xfrm>
          <a:off x="0" y="0"/>
          <a:ext cx="0" cy="0"/>
          <a:chOff x="0" y="0"/>
          <a:chExt cx="0" cy="0"/>
        </a:xfrm>
      </p:grpSpPr>
      <p:grpSp>
        <p:nvGrpSpPr>
          <p:cNvPr id="83" name="Google Shape;83;p4"/>
          <p:cNvGrpSpPr/>
          <p:nvPr/>
        </p:nvGrpSpPr>
        <p:grpSpPr>
          <a:xfrm>
            <a:off x="4804682" y="3671912"/>
            <a:ext cx="3119590" cy="1250002"/>
            <a:chOff x="4387624" y="3504638"/>
            <a:chExt cx="3536950" cy="1417075"/>
          </a:xfrm>
        </p:grpSpPr>
        <p:pic>
          <p:nvPicPr>
            <p:cNvPr id="84" name="Google Shape;84;p4"/>
            <p:cNvPicPr preferRelativeResize="0"/>
            <p:nvPr/>
          </p:nvPicPr>
          <p:blipFill rotWithShape="1">
            <a:blip r:embed="rId2">
              <a:alphaModFix/>
            </a:blip>
            <a:srcRect b="0" l="0" r="0" t="0"/>
            <a:stretch/>
          </p:blipFill>
          <p:spPr>
            <a:xfrm flipH="1">
              <a:off x="5405639" y="3504638"/>
              <a:ext cx="1273351" cy="890775"/>
            </a:xfrm>
            <a:prstGeom prst="rect">
              <a:avLst/>
            </a:prstGeom>
            <a:noFill/>
            <a:ln>
              <a:noFill/>
            </a:ln>
          </p:spPr>
        </p:pic>
        <p:pic>
          <p:nvPicPr>
            <p:cNvPr id="85" name="Google Shape;85;p4"/>
            <p:cNvPicPr preferRelativeResize="0"/>
            <p:nvPr/>
          </p:nvPicPr>
          <p:blipFill rotWithShape="1">
            <a:blip r:embed="rId3">
              <a:alphaModFix/>
            </a:blip>
            <a:srcRect b="10616" l="17659" r="3326" t="9683"/>
            <a:stretch/>
          </p:blipFill>
          <p:spPr>
            <a:xfrm rot="-899947">
              <a:off x="5298960" y="4223265"/>
              <a:ext cx="526819" cy="210091"/>
            </a:xfrm>
            <a:prstGeom prst="rect">
              <a:avLst/>
            </a:prstGeom>
            <a:noFill/>
            <a:ln>
              <a:noFill/>
            </a:ln>
          </p:spPr>
        </p:pic>
        <p:pic>
          <p:nvPicPr>
            <p:cNvPr id="86" name="Google Shape;86;p4"/>
            <p:cNvPicPr preferRelativeResize="0"/>
            <p:nvPr/>
          </p:nvPicPr>
          <p:blipFill>
            <a:blip r:embed="rId4">
              <a:alphaModFix/>
            </a:blip>
            <a:stretch>
              <a:fillRect/>
            </a:stretch>
          </p:blipFill>
          <p:spPr>
            <a:xfrm>
              <a:off x="4387624" y="4236788"/>
              <a:ext cx="3536950" cy="684925"/>
            </a:xfrm>
            <a:prstGeom prst="rect">
              <a:avLst/>
            </a:prstGeom>
            <a:noFill/>
            <a:ln>
              <a:noFill/>
            </a:ln>
          </p:spPr>
        </p:pic>
        <p:pic>
          <p:nvPicPr>
            <p:cNvPr id="87" name="Google Shape;87;p4"/>
            <p:cNvPicPr preferRelativeResize="0"/>
            <p:nvPr/>
          </p:nvPicPr>
          <p:blipFill rotWithShape="1">
            <a:blip r:embed="rId3">
              <a:alphaModFix/>
            </a:blip>
            <a:srcRect b="10616" l="17659" r="3326" t="9683"/>
            <a:stretch/>
          </p:blipFill>
          <p:spPr>
            <a:xfrm rot="-900022">
              <a:off x="4795582" y="4474217"/>
              <a:ext cx="642570" cy="256268"/>
            </a:xfrm>
            <a:prstGeom prst="rect">
              <a:avLst/>
            </a:prstGeom>
            <a:noFill/>
            <a:ln>
              <a:noFill/>
            </a:ln>
          </p:spPr>
        </p:pic>
      </p:grpSp>
      <p:pic>
        <p:nvPicPr>
          <p:cNvPr descr="pasted-image.pdf" id="88" name="Google Shape;88;p4"/>
          <p:cNvPicPr preferRelativeResize="0"/>
          <p:nvPr/>
        </p:nvPicPr>
        <p:blipFill rotWithShape="1">
          <a:blip r:embed="rId5">
            <a:alphaModFix/>
          </a:blip>
          <a:srcRect b="0" l="0" r="0" t="0"/>
          <a:stretch/>
        </p:blipFill>
        <p:spPr>
          <a:xfrm>
            <a:off x="11030573" y="565460"/>
            <a:ext cx="635734" cy="445095"/>
          </a:xfrm>
          <a:prstGeom prst="rect">
            <a:avLst/>
          </a:prstGeom>
          <a:noFill/>
          <a:ln>
            <a:noFill/>
          </a:ln>
        </p:spPr>
      </p:pic>
      <p:sp>
        <p:nvSpPr>
          <p:cNvPr id="89" name="Google Shape;89;p4"/>
          <p:cNvSpPr/>
          <p:nvPr/>
        </p:nvSpPr>
        <p:spPr>
          <a:xfrm>
            <a:off x="6225750" y="1345950"/>
            <a:ext cx="4731300" cy="4295100"/>
          </a:xfrm>
          <a:prstGeom prst="roundRect">
            <a:avLst>
              <a:gd fmla="val 7178" name="adj"/>
            </a:avLst>
          </a:prstGeom>
          <a:solidFill>
            <a:srgbClr val="FFFFFF"/>
          </a:solidFill>
          <a:ln>
            <a:noFill/>
          </a:ln>
          <a:effectLst>
            <a:outerShdw blurRad="557213" rotWithShape="0" algn="tl" dir="3600000" dist="257175">
              <a:srgbClr val="000000">
                <a:alpha val="11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Arial"/>
              <a:buNone/>
            </a:pPr>
            <a:r>
              <a:t/>
            </a:r>
            <a:endParaRPr sz="1800">
              <a:solidFill>
                <a:srgbClr val="032D60"/>
              </a:solidFill>
              <a:latin typeface="Salesforce Sans"/>
              <a:ea typeface="Salesforce Sans"/>
              <a:cs typeface="Salesforce Sans"/>
              <a:sym typeface="Salesforce Sans"/>
            </a:endParaRPr>
          </a:p>
        </p:txBody>
      </p:sp>
      <p:grpSp>
        <p:nvGrpSpPr>
          <p:cNvPr id="90" name="Google Shape;90;p4"/>
          <p:cNvGrpSpPr/>
          <p:nvPr/>
        </p:nvGrpSpPr>
        <p:grpSpPr>
          <a:xfrm>
            <a:off x="9658837" y="5210298"/>
            <a:ext cx="2013595" cy="617411"/>
            <a:chOff x="5003744" y="2505074"/>
            <a:chExt cx="1314186" cy="401908"/>
          </a:xfrm>
        </p:grpSpPr>
        <p:pic>
          <p:nvPicPr>
            <p:cNvPr id="91" name="Google Shape;91;p4"/>
            <p:cNvPicPr preferRelativeResize="0"/>
            <p:nvPr/>
          </p:nvPicPr>
          <p:blipFill rotWithShape="1">
            <a:blip r:embed="rId3">
              <a:alphaModFix/>
            </a:blip>
            <a:srcRect b="10616" l="17659" r="3326" t="9683"/>
            <a:stretch/>
          </p:blipFill>
          <p:spPr>
            <a:xfrm>
              <a:off x="5446274" y="2560263"/>
              <a:ext cx="871656" cy="346719"/>
            </a:xfrm>
            <a:prstGeom prst="rect">
              <a:avLst/>
            </a:prstGeom>
            <a:noFill/>
            <a:ln>
              <a:noFill/>
            </a:ln>
          </p:spPr>
        </p:pic>
        <p:pic>
          <p:nvPicPr>
            <p:cNvPr id="92" name="Google Shape;92;p4"/>
            <p:cNvPicPr preferRelativeResize="0"/>
            <p:nvPr/>
          </p:nvPicPr>
          <p:blipFill rotWithShape="1">
            <a:blip r:embed="rId6">
              <a:alphaModFix/>
            </a:blip>
            <a:srcRect b="7944" l="0" r="0" t="0"/>
            <a:stretch/>
          </p:blipFill>
          <p:spPr>
            <a:xfrm>
              <a:off x="5003744" y="2505074"/>
              <a:ext cx="885626" cy="401908"/>
            </a:xfrm>
            <a:prstGeom prst="rect">
              <a:avLst/>
            </a:prstGeom>
            <a:noFill/>
            <a:ln>
              <a:noFill/>
            </a:ln>
          </p:spPr>
        </p:pic>
      </p:grpSp>
      <p:grpSp>
        <p:nvGrpSpPr>
          <p:cNvPr id="93" name="Google Shape;93;p4"/>
          <p:cNvGrpSpPr/>
          <p:nvPr/>
        </p:nvGrpSpPr>
        <p:grpSpPr>
          <a:xfrm>
            <a:off x="5202630" y="5182975"/>
            <a:ext cx="2132581" cy="566058"/>
            <a:chOff x="5370950" y="5206463"/>
            <a:chExt cx="2024090" cy="537261"/>
          </a:xfrm>
        </p:grpSpPr>
        <p:pic>
          <p:nvPicPr>
            <p:cNvPr id="94" name="Google Shape;94;p4"/>
            <p:cNvPicPr preferRelativeResize="0"/>
            <p:nvPr/>
          </p:nvPicPr>
          <p:blipFill>
            <a:blip r:embed="rId7">
              <a:alphaModFix/>
            </a:blip>
            <a:stretch>
              <a:fillRect/>
            </a:stretch>
          </p:blipFill>
          <p:spPr>
            <a:xfrm flipH="1">
              <a:off x="6373327" y="5206463"/>
              <a:ext cx="1021713" cy="446865"/>
            </a:xfrm>
            <a:prstGeom prst="rect">
              <a:avLst/>
            </a:prstGeom>
            <a:noFill/>
            <a:ln>
              <a:noFill/>
            </a:ln>
          </p:spPr>
        </p:pic>
        <p:pic>
          <p:nvPicPr>
            <p:cNvPr id="95" name="Google Shape;95;p4"/>
            <p:cNvPicPr preferRelativeResize="0"/>
            <p:nvPr/>
          </p:nvPicPr>
          <p:blipFill>
            <a:blip r:embed="rId8">
              <a:alphaModFix/>
            </a:blip>
            <a:stretch>
              <a:fillRect/>
            </a:stretch>
          </p:blipFill>
          <p:spPr>
            <a:xfrm>
              <a:off x="5976171" y="5283991"/>
              <a:ext cx="1168909" cy="425125"/>
            </a:xfrm>
            <a:prstGeom prst="rect">
              <a:avLst/>
            </a:prstGeom>
            <a:noFill/>
            <a:ln>
              <a:noFill/>
            </a:ln>
          </p:spPr>
        </p:pic>
        <p:pic>
          <p:nvPicPr>
            <p:cNvPr id="96" name="Google Shape;96;p4"/>
            <p:cNvPicPr preferRelativeResize="0"/>
            <p:nvPr/>
          </p:nvPicPr>
          <p:blipFill>
            <a:blip r:embed="rId9">
              <a:alphaModFix/>
            </a:blip>
            <a:stretch>
              <a:fillRect/>
            </a:stretch>
          </p:blipFill>
          <p:spPr>
            <a:xfrm>
              <a:off x="5370950" y="5408325"/>
              <a:ext cx="1293439" cy="335399"/>
            </a:xfrm>
            <a:prstGeom prst="rect">
              <a:avLst/>
            </a:prstGeom>
            <a:noFill/>
            <a:ln>
              <a:noFill/>
            </a:ln>
          </p:spPr>
        </p:pic>
      </p:grpSp>
      <p:sp>
        <p:nvSpPr>
          <p:cNvPr id="97" name="Google Shape;97;p4"/>
          <p:cNvSpPr txBox="1"/>
          <p:nvPr>
            <p:ph idx="1" type="subTitle"/>
          </p:nvPr>
        </p:nvSpPr>
        <p:spPr>
          <a:xfrm>
            <a:off x="575875" y="3397025"/>
            <a:ext cx="4709400" cy="1172100"/>
          </a:xfrm>
          <a:prstGeom prst="rect">
            <a:avLst/>
          </a:prstGeom>
          <a:noFill/>
          <a:ln>
            <a:noFill/>
          </a:ln>
        </p:spPr>
        <p:txBody>
          <a:bodyPr anchorCtr="0" anchor="t" bIns="0" lIns="0" spcFirstLastPara="1" rIns="0" wrap="square" tIns="0">
            <a:noAutofit/>
          </a:bodyPr>
          <a:lstStyle>
            <a:lvl1pPr lvl="0" rtl="0" algn="l">
              <a:lnSpc>
                <a:spcPct val="95000"/>
              </a:lnSpc>
              <a:spcBef>
                <a:spcPts val="0"/>
              </a:spcBef>
              <a:spcAft>
                <a:spcPts val="0"/>
              </a:spcAft>
              <a:buSzPts val="2400"/>
              <a:buNone/>
              <a:defRPr b="0" i="0" sz="2400">
                <a:solidFill>
                  <a:schemeClr val="accent1"/>
                </a:solidFill>
                <a:latin typeface="Salesforce Sans"/>
                <a:ea typeface="Salesforce Sans"/>
                <a:cs typeface="Salesforce Sans"/>
                <a:sym typeface="Salesforce Sans"/>
              </a:defRPr>
            </a:lvl1pPr>
            <a:lvl2pPr lvl="1" rtl="0" algn="ctr">
              <a:spcBef>
                <a:spcPts val="200"/>
              </a:spcBef>
              <a:spcAft>
                <a:spcPts val="0"/>
              </a:spcAft>
              <a:buSzPts val="2400"/>
              <a:buNone/>
              <a:defRPr sz="2400">
                <a:solidFill>
                  <a:srgbClr val="8A9ABD"/>
                </a:solidFill>
              </a:defRPr>
            </a:lvl2pPr>
            <a:lvl3pPr lvl="2" rtl="0" algn="ctr">
              <a:spcBef>
                <a:spcPts val="600"/>
              </a:spcBef>
              <a:spcAft>
                <a:spcPts val="0"/>
              </a:spcAft>
              <a:buSzPts val="2400"/>
              <a:buNone/>
              <a:defRPr sz="2400">
                <a:solidFill>
                  <a:srgbClr val="8A9ABD"/>
                </a:solidFill>
              </a:defRPr>
            </a:lvl3pPr>
            <a:lvl4pPr lvl="3" rtl="0" algn="ctr">
              <a:spcBef>
                <a:spcPts val="600"/>
              </a:spcBef>
              <a:spcAft>
                <a:spcPts val="0"/>
              </a:spcAft>
              <a:buSzPts val="2400"/>
              <a:buNone/>
              <a:defRPr sz="2400">
                <a:solidFill>
                  <a:srgbClr val="8A9ABD"/>
                </a:solidFill>
              </a:defRPr>
            </a:lvl4pPr>
            <a:lvl5pPr lvl="4" rtl="0" algn="ctr">
              <a:spcBef>
                <a:spcPts val="600"/>
              </a:spcBef>
              <a:spcAft>
                <a:spcPts val="0"/>
              </a:spcAft>
              <a:buSzPts val="2400"/>
              <a:buNone/>
              <a:defRPr sz="2400">
                <a:solidFill>
                  <a:srgbClr val="8A9ABD"/>
                </a:solidFill>
              </a:defRPr>
            </a:lvl5pPr>
            <a:lvl6pPr lvl="5" rtl="0" algn="ctr">
              <a:spcBef>
                <a:spcPts val="600"/>
              </a:spcBef>
              <a:spcAft>
                <a:spcPts val="0"/>
              </a:spcAft>
              <a:buClr>
                <a:srgbClr val="8A9ABD"/>
              </a:buClr>
              <a:buSzPts val="2400"/>
              <a:buNone/>
              <a:defRPr sz="2400">
                <a:solidFill>
                  <a:srgbClr val="8A9ABD"/>
                </a:solidFill>
              </a:defRPr>
            </a:lvl6pPr>
            <a:lvl7pPr lvl="6" rtl="0" algn="ctr">
              <a:spcBef>
                <a:spcPts val="400"/>
              </a:spcBef>
              <a:spcAft>
                <a:spcPts val="0"/>
              </a:spcAft>
              <a:buClr>
                <a:srgbClr val="8A9ABD"/>
              </a:buClr>
              <a:buSzPts val="2400"/>
              <a:buNone/>
              <a:defRPr sz="2400">
                <a:solidFill>
                  <a:srgbClr val="8A9ABD"/>
                </a:solidFill>
              </a:defRPr>
            </a:lvl7pPr>
            <a:lvl8pPr lvl="7" rtl="0" algn="ctr">
              <a:spcBef>
                <a:spcPts val="400"/>
              </a:spcBef>
              <a:spcAft>
                <a:spcPts val="0"/>
              </a:spcAft>
              <a:buClr>
                <a:srgbClr val="8A9ABD"/>
              </a:buClr>
              <a:buSzPts val="2400"/>
              <a:buNone/>
              <a:defRPr sz="2400">
                <a:solidFill>
                  <a:srgbClr val="8A9ABD"/>
                </a:solidFill>
              </a:defRPr>
            </a:lvl8pPr>
            <a:lvl9pPr lvl="8" rtl="0" algn="ctr">
              <a:spcBef>
                <a:spcPts val="400"/>
              </a:spcBef>
              <a:spcAft>
                <a:spcPts val="0"/>
              </a:spcAft>
              <a:buClr>
                <a:srgbClr val="8A9ABD"/>
              </a:buClr>
              <a:buSzPts val="2400"/>
              <a:buNone/>
              <a:defRPr sz="2400">
                <a:solidFill>
                  <a:srgbClr val="8A9ABD"/>
                </a:solidFill>
              </a:defRPr>
            </a:lvl9pPr>
          </a:lstStyle>
          <a:p/>
        </p:txBody>
      </p:sp>
      <p:sp>
        <p:nvSpPr>
          <p:cNvPr id="98" name="Google Shape;98;p4"/>
          <p:cNvSpPr txBox="1"/>
          <p:nvPr>
            <p:ph type="ctrTitle"/>
          </p:nvPr>
        </p:nvSpPr>
        <p:spPr>
          <a:xfrm>
            <a:off x="576072" y="1566175"/>
            <a:ext cx="5367300" cy="17685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3600"/>
              <a:buNone/>
              <a:defRPr b="1" sz="3600">
                <a:solidFill>
                  <a:schemeClr val="accent1"/>
                </a:solidFill>
                <a:latin typeface="Salesforce Sans"/>
                <a:ea typeface="Salesforce Sans"/>
                <a:cs typeface="Salesforce Sans"/>
                <a:sym typeface="Salesforce Sans"/>
              </a:defRPr>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pic>
        <p:nvPicPr>
          <p:cNvPr id="99" name="Google Shape;99;p4"/>
          <p:cNvPicPr preferRelativeResize="0"/>
          <p:nvPr/>
        </p:nvPicPr>
        <p:blipFill>
          <a:blip r:embed="rId10">
            <a:alphaModFix/>
          </a:blip>
          <a:stretch>
            <a:fillRect/>
          </a:stretch>
        </p:blipFill>
        <p:spPr>
          <a:xfrm>
            <a:off x="9405650" y="5872700"/>
            <a:ext cx="1052075" cy="282925"/>
          </a:xfrm>
          <a:prstGeom prst="rect">
            <a:avLst/>
          </a:prstGeom>
          <a:noFill/>
          <a:ln>
            <a:noFill/>
          </a:ln>
        </p:spPr>
      </p:pic>
      <p:pic>
        <p:nvPicPr>
          <p:cNvPr id="100" name="Google Shape;100;p4"/>
          <p:cNvPicPr preferRelativeResize="0"/>
          <p:nvPr/>
        </p:nvPicPr>
        <p:blipFill rotWithShape="1">
          <a:blip r:embed="rId11">
            <a:alphaModFix/>
          </a:blip>
          <a:srcRect b="0" l="0" r="0" t="0"/>
          <a:stretch/>
        </p:blipFill>
        <p:spPr>
          <a:xfrm flipH="1">
            <a:off x="9202019" y="4209672"/>
            <a:ext cx="1459349" cy="187820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2 - Above Trees Vignette - Right">
  <p:cSld name="Above Trees Vignette - Right">
    <p:bg>
      <p:bgPr>
        <a:solidFill>
          <a:srgbClr val="F4F4F4"/>
        </a:solidFill>
      </p:bgPr>
    </p:bg>
    <p:spTree>
      <p:nvGrpSpPr>
        <p:cNvPr id="554" name="Shape 554"/>
        <p:cNvGrpSpPr/>
        <p:nvPr/>
      </p:nvGrpSpPr>
      <p:grpSpPr>
        <a:xfrm>
          <a:off x="0" y="0"/>
          <a:ext cx="0" cy="0"/>
          <a:chOff x="0" y="0"/>
          <a:chExt cx="0" cy="0"/>
        </a:xfrm>
      </p:grpSpPr>
      <p:pic>
        <p:nvPicPr>
          <p:cNvPr id="555" name="Google Shape;555;p31"/>
          <p:cNvPicPr preferRelativeResize="0"/>
          <p:nvPr/>
        </p:nvPicPr>
        <p:blipFill rotWithShape="1">
          <a:blip r:embed="rId2">
            <a:alphaModFix/>
          </a:blip>
          <a:srcRect b="0" l="0" r="0" t="0"/>
          <a:stretch/>
        </p:blipFill>
        <p:spPr>
          <a:xfrm flipH="1">
            <a:off x="3177" y="893"/>
            <a:ext cx="12185644" cy="6854425"/>
          </a:xfrm>
          <a:prstGeom prst="rect">
            <a:avLst/>
          </a:prstGeom>
          <a:noFill/>
          <a:ln>
            <a:noFill/>
          </a:ln>
        </p:spPr>
      </p:pic>
      <p:sp>
        <p:nvSpPr>
          <p:cNvPr id="556" name="Google Shape;556;p31"/>
          <p:cNvSpPr txBox="1"/>
          <p:nvPr>
            <p:ph type="title"/>
          </p:nvPr>
        </p:nvSpPr>
        <p:spPr>
          <a:xfrm>
            <a:off x="571500" y="63504"/>
            <a:ext cx="110460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3200"/>
              <a:buNone/>
              <a:defRPr/>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557" name="Google Shape;557;p31"/>
          <p:cNvSpPr txBox="1"/>
          <p:nvPr>
            <p:ph idx="1" type="body"/>
          </p:nvPr>
        </p:nvSpPr>
        <p:spPr>
          <a:xfrm>
            <a:off x="571500" y="1611888"/>
            <a:ext cx="11046000" cy="4224300"/>
          </a:xfrm>
          <a:prstGeom prst="rect">
            <a:avLst/>
          </a:prstGeom>
          <a:noFill/>
          <a:ln>
            <a:noFill/>
          </a:ln>
        </p:spPr>
        <p:txBody>
          <a:bodyPr anchorCtr="0" anchor="t" bIns="0" lIns="0" spcFirstLastPara="1" rIns="0" wrap="square" tIns="0">
            <a:noAutofit/>
          </a:bodyPr>
          <a:lstStyle>
            <a:lvl1pPr indent="-355600" lvl="0" marL="457200" rtl="0" algn="l">
              <a:lnSpc>
                <a:spcPct val="100000"/>
              </a:lnSpc>
              <a:spcBef>
                <a:spcPts val="1100"/>
              </a:spcBef>
              <a:spcAft>
                <a:spcPts val="0"/>
              </a:spcAft>
              <a:buSzPts val="2000"/>
              <a:buChar char="●"/>
              <a:defRPr>
                <a:solidFill>
                  <a:schemeClr val="accent2"/>
                </a:solidFill>
              </a:defRPr>
            </a:lvl1pPr>
            <a:lvl2pPr indent="-349250" lvl="1" marL="914400" rtl="0" algn="l">
              <a:lnSpc>
                <a:spcPct val="100000"/>
              </a:lnSpc>
              <a:spcBef>
                <a:spcPts val="300"/>
              </a:spcBef>
              <a:spcAft>
                <a:spcPts val="0"/>
              </a:spcAft>
              <a:buSzPts val="1900"/>
              <a:buChar char="•"/>
              <a:defRPr>
                <a:solidFill>
                  <a:schemeClr val="accent2"/>
                </a:solidFill>
              </a:defRPr>
            </a:lvl2pPr>
            <a:lvl3pPr indent="-330200" lvl="2" marL="1371600" rtl="0" algn="l">
              <a:lnSpc>
                <a:spcPct val="100000"/>
              </a:lnSpc>
              <a:spcBef>
                <a:spcPts val="700"/>
              </a:spcBef>
              <a:spcAft>
                <a:spcPts val="0"/>
              </a:spcAft>
              <a:buSzPts val="1600"/>
              <a:buChar char="•"/>
              <a:defRPr>
                <a:solidFill>
                  <a:schemeClr val="accent2"/>
                </a:solidFill>
              </a:defRPr>
            </a:lvl3pPr>
            <a:lvl4pPr indent="-323850" lvl="3" marL="1828800" rtl="0" algn="l">
              <a:lnSpc>
                <a:spcPct val="100000"/>
              </a:lnSpc>
              <a:spcBef>
                <a:spcPts val="700"/>
              </a:spcBef>
              <a:spcAft>
                <a:spcPts val="0"/>
              </a:spcAft>
              <a:buSzPts val="1500"/>
              <a:buChar char="•"/>
              <a:defRPr>
                <a:solidFill>
                  <a:schemeClr val="accent2"/>
                </a:solidFill>
              </a:defRPr>
            </a:lvl4pPr>
            <a:lvl5pPr indent="-228600" lvl="4" marL="2286000" rtl="0" algn="l">
              <a:lnSpc>
                <a:spcPct val="100000"/>
              </a:lnSpc>
              <a:spcBef>
                <a:spcPts val="700"/>
              </a:spcBef>
              <a:spcAft>
                <a:spcPts val="0"/>
              </a:spcAft>
              <a:buSzPts val="1400"/>
              <a:buNone/>
              <a:defRPr/>
            </a:lvl5pPr>
            <a:lvl6pPr indent="-349250" lvl="5" marL="2743200" rtl="0" algn="l">
              <a:spcBef>
                <a:spcPts val="700"/>
              </a:spcBef>
              <a:spcAft>
                <a:spcPts val="0"/>
              </a:spcAft>
              <a:buClr>
                <a:schemeClr val="accent2"/>
              </a:buClr>
              <a:buSzPts val="1900"/>
              <a:buChar char="•"/>
              <a:defRPr/>
            </a:lvl6pPr>
            <a:lvl7pPr indent="-349250" lvl="6" marL="3200400" rtl="0" algn="l">
              <a:spcBef>
                <a:spcPts val="400"/>
              </a:spcBef>
              <a:spcAft>
                <a:spcPts val="0"/>
              </a:spcAft>
              <a:buClr>
                <a:schemeClr val="accent2"/>
              </a:buClr>
              <a:buSzPts val="1900"/>
              <a:buChar char="•"/>
              <a:defRPr/>
            </a:lvl7pPr>
            <a:lvl8pPr indent="-349250" lvl="7" marL="3657600" rtl="0" algn="l">
              <a:spcBef>
                <a:spcPts val="400"/>
              </a:spcBef>
              <a:spcAft>
                <a:spcPts val="0"/>
              </a:spcAft>
              <a:buClr>
                <a:schemeClr val="accent2"/>
              </a:buClr>
              <a:buSzPts val="1900"/>
              <a:buChar char="•"/>
              <a:defRPr/>
            </a:lvl8pPr>
            <a:lvl9pPr indent="-349250" lvl="8" marL="4114800" rtl="0" algn="l">
              <a:spcBef>
                <a:spcPts val="400"/>
              </a:spcBef>
              <a:spcAft>
                <a:spcPts val="0"/>
              </a:spcAft>
              <a:buClr>
                <a:schemeClr val="accent2"/>
              </a:buClr>
              <a:buSzPts val="1900"/>
              <a:buChar char="•"/>
              <a:defRPr/>
            </a:lvl9pPr>
          </a:lstStyle>
          <a:p/>
        </p:txBody>
      </p:sp>
      <p:sp>
        <p:nvSpPr>
          <p:cNvPr id="558" name="Google Shape;558;p31"/>
          <p:cNvSpPr txBox="1"/>
          <p:nvPr>
            <p:ph idx="2" type="body"/>
          </p:nvPr>
        </p:nvSpPr>
        <p:spPr>
          <a:xfrm>
            <a:off x="571500" y="1097179"/>
            <a:ext cx="11046000" cy="338700"/>
          </a:xfrm>
          <a:prstGeom prst="rect">
            <a:avLst/>
          </a:prstGeom>
          <a:noFill/>
          <a:ln>
            <a:noFill/>
          </a:ln>
        </p:spPr>
        <p:txBody>
          <a:bodyPr anchorCtr="0" anchor="t" bIns="0" lIns="0" spcFirstLastPara="1" rIns="0" wrap="square" tIns="0">
            <a:noAutofit/>
          </a:bodyPr>
          <a:lstStyle>
            <a:lvl1pPr indent="-374650" lvl="0" marL="457200" rtl="0" algn="l">
              <a:spcBef>
                <a:spcPts val="0"/>
              </a:spcBef>
              <a:spcAft>
                <a:spcPts val="0"/>
              </a:spcAft>
              <a:buSzPts val="2300"/>
              <a:buChar char="●"/>
              <a:defRPr i="0" sz="2300">
                <a:solidFill>
                  <a:schemeClr val="dk1"/>
                </a:solidFill>
                <a:latin typeface="Salesforce Sans"/>
                <a:ea typeface="Salesforce Sans"/>
                <a:cs typeface="Salesforce Sans"/>
                <a:sym typeface="Salesforce Sans"/>
              </a:defRPr>
            </a:lvl1pPr>
            <a:lvl2pPr indent="-349250" lvl="1" marL="914400" rtl="0" algn="l">
              <a:spcBef>
                <a:spcPts val="300"/>
              </a:spcBef>
              <a:spcAft>
                <a:spcPts val="0"/>
              </a:spcAft>
              <a:buSzPts val="1900"/>
              <a:buChar char="•"/>
              <a:defRPr/>
            </a:lvl2pPr>
            <a:lvl3pPr indent="-349250" lvl="2" marL="1371600" rtl="0" algn="l">
              <a:spcBef>
                <a:spcPts val="700"/>
              </a:spcBef>
              <a:spcAft>
                <a:spcPts val="0"/>
              </a:spcAft>
              <a:buSzPts val="1900"/>
              <a:buChar char="•"/>
              <a:defRPr/>
            </a:lvl3pPr>
            <a:lvl4pPr indent="-349250" lvl="3" marL="1828800" rtl="0" algn="l">
              <a:spcBef>
                <a:spcPts val="700"/>
              </a:spcBef>
              <a:spcAft>
                <a:spcPts val="0"/>
              </a:spcAft>
              <a:buSzPts val="1900"/>
              <a:buChar char="•"/>
              <a:defRPr/>
            </a:lvl4pPr>
            <a:lvl5pPr indent="-228600" lvl="4" marL="2286000" rtl="0" algn="l">
              <a:spcBef>
                <a:spcPts val="700"/>
              </a:spcBef>
              <a:spcAft>
                <a:spcPts val="0"/>
              </a:spcAft>
              <a:buSzPts val="1400"/>
              <a:buNone/>
              <a:defRPr/>
            </a:lvl5pPr>
            <a:lvl6pPr indent="-349250" lvl="5" marL="2743200" rtl="0" algn="l">
              <a:spcBef>
                <a:spcPts val="700"/>
              </a:spcBef>
              <a:spcAft>
                <a:spcPts val="0"/>
              </a:spcAft>
              <a:buClr>
                <a:schemeClr val="accent2"/>
              </a:buClr>
              <a:buSzPts val="1900"/>
              <a:buChar char="•"/>
              <a:defRPr/>
            </a:lvl6pPr>
            <a:lvl7pPr indent="-349250" lvl="6" marL="3200400" rtl="0" algn="l">
              <a:spcBef>
                <a:spcPts val="0"/>
              </a:spcBef>
              <a:spcAft>
                <a:spcPts val="0"/>
              </a:spcAft>
              <a:buClr>
                <a:schemeClr val="accent2"/>
              </a:buClr>
              <a:buSzPts val="1900"/>
              <a:buChar char="•"/>
              <a:defRPr/>
            </a:lvl7pPr>
            <a:lvl8pPr indent="-349250" lvl="7" marL="3657600" rtl="0" algn="l">
              <a:spcBef>
                <a:spcPts val="0"/>
              </a:spcBef>
              <a:spcAft>
                <a:spcPts val="0"/>
              </a:spcAft>
              <a:buClr>
                <a:schemeClr val="accent2"/>
              </a:buClr>
              <a:buSzPts val="1900"/>
              <a:buChar char="•"/>
              <a:defRPr/>
            </a:lvl8pPr>
            <a:lvl9pPr indent="-349250" lvl="8" marL="4114800" rtl="0" algn="l">
              <a:spcBef>
                <a:spcPts val="0"/>
              </a:spcBef>
              <a:spcAft>
                <a:spcPts val="0"/>
              </a:spcAft>
              <a:buClr>
                <a:schemeClr val="accent2"/>
              </a:buClr>
              <a:buSzPts val="1900"/>
              <a:buChar char="•"/>
              <a:defRPr/>
            </a:lvl9pPr>
          </a:lstStyle>
          <a:p/>
        </p:txBody>
      </p:sp>
      <p:pic>
        <p:nvPicPr>
          <p:cNvPr descr="pasted-image.pdf" id="559" name="Google Shape;559;p31"/>
          <p:cNvPicPr preferRelativeResize="0"/>
          <p:nvPr/>
        </p:nvPicPr>
        <p:blipFill rotWithShape="1">
          <a:blip r:embed="rId3">
            <a:alphaModFix/>
          </a:blip>
          <a:srcRect b="0" l="0" r="0" t="0"/>
          <a:stretch/>
        </p:blipFill>
        <p:spPr>
          <a:xfrm>
            <a:off x="11030573" y="565460"/>
            <a:ext cx="635568" cy="44497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2 - Speaker_ B">
  <p:cSld name="Title Slide_ B_4">
    <p:bg>
      <p:bgPr>
        <a:solidFill>
          <a:srgbClr val="90D0FE"/>
        </a:solidFill>
      </p:bgPr>
    </p:bg>
    <p:spTree>
      <p:nvGrpSpPr>
        <p:cNvPr id="101" name="Shape 101"/>
        <p:cNvGrpSpPr/>
        <p:nvPr/>
      </p:nvGrpSpPr>
      <p:grpSpPr>
        <a:xfrm>
          <a:off x="0" y="0"/>
          <a:ext cx="0" cy="0"/>
          <a:chOff x="0" y="0"/>
          <a:chExt cx="0" cy="0"/>
        </a:xfrm>
      </p:grpSpPr>
      <p:pic>
        <p:nvPicPr>
          <p:cNvPr descr="pasted-image.pdf" id="102" name="Google Shape;102;p5"/>
          <p:cNvPicPr preferRelativeResize="0"/>
          <p:nvPr/>
        </p:nvPicPr>
        <p:blipFill rotWithShape="1">
          <a:blip r:embed="rId2">
            <a:alphaModFix/>
          </a:blip>
          <a:srcRect b="0" l="0" r="0" t="0"/>
          <a:stretch/>
        </p:blipFill>
        <p:spPr>
          <a:xfrm>
            <a:off x="11030573" y="565460"/>
            <a:ext cx="635734" cy="445095"/>
          </a:xfrm>
          <a:prstGeom prst="rect">
            <a:avLst/>
          </a:prstGeom>
          <a:noFill/>
          <a:ln>
            <a:noFill/>
          </a:ln>
        </p:spPr>
      </p:pic>
      <p:pic>
        <p:nvPicPr>
          <p:cNvPr id="103" name="Google Shape;103;p5"/>
          <p:cNvPicPr preferRelativeResize="0"/>
          <p:nvPr/>
        </p:nvPicPr>
        <p:blipFill rotWithShape="1">
          <a:blip r:embed="rId3">
            <a:alphaModFix/>
          </a:blip>
          <a:srcRect b="10616" l="17659" r="3326" t="9683"/>
          <a:stretch/>
        </p:blipFill>
        <p:spPr>
          <a:xfrm>
            <a:off x="9137901" y="5017678"/>
            <a:ext cx="983167" cy="391326"/>
          </a:xfrm>
          <a:prstGeom prst="rect">
            <a:avLst/>
          </a:prstGeom>
          <a:noFill/>
          <a:ln>
            <a:noFill/>
          </a:ln>
        </p:spPr>
      </p:pic>
      <p:pic>
        <p:nvPicPr>
          <p:cNvPr id="104" name="Google Shape;104;p5"/>
          <p:cNvPicPr preferRelativeResize="0"/>
          <p:nvPr/>
        </p:nvPicPr>
        <p:blipFill rotWithShape="1">
          <a:blip r:embed="rId4">
            <a:alphaModFix/>
          </a:blip>
          <a:srcRect b="0" l="0" r="0" t="57954"/>
          <a:stretch/>
        </p:blipFill>
        <p:spPr>
          <a:xfrm>
            <a:off x="8186926" y="4885000"/>
            <a:ext cx="1672178" cy="524003"/>
          </a:xfrm>
          <a:prstGeom prst="rect">
            <a:avLst/>
          </a:prstGeom>
          <a:noFill/>
          <a:ln>
            <a:noFill/>
          </a:ln>
        </p:spPr>
      </p:pic>
      <p:pic>
        <p:nvPicPr>
          <p:cNvPr id="105" name="Google Shape;105;p5"/>
          <p:cNvPicPr preferRelativeResize="0"/>
          <p:nvPr/>
        </p:nvPicPr>
        <p:blipFill rotWithShape="1">
          <a:blip r:embed="rId5">
            <a:alphaModFix/>
          </a:blip>
          <a:srcRect b="0" l="0" r="0" t="0"/>
          <a:stretch/>
        </p:blipFill>
        <p:spPr>
          <a:xfrm flipH="1">
            <a:off x="5257199" y="3952100"/>
            <a:ext cx="1273351" cy="890775"/>
          </a:xfrm>
          <a:prstGeom prst="rect">
            <a:avLst/>
          </a:prstGeom>
          <a:noFill/>
          <a:ln>
            <a:noFill/>
          </a:ln>
        </p:spPr>
      </p:pic>
      <p:pic>
        <p:nvPicPr>
          <p:cNvPr id="106" name="Google Shape;106;p5"/>
          <p:cNvPicPr preferRelativeResize="0"/>
          <p:nvPr/>
        </p:nvPicPr>
        <p:blipFill>
          <a:blip r:embed="rId6">
            <a:alphaModFix/>
          </a:blip>
          <a:stretch>
            <a:fillRect/>
          </a:stretch>
        </p:blipFill>
        <p:spPr>
          <a:xfrm>
            <a:off x="4857334" y="4430450"/>
            <a:ext cx="3536950" cy="684925"/>
          </a:xfrm>
          <a:prstGeom prst="rect">
            <a:avLst/>
          </a:prstGeom>
          <a:noFill/>
          <a:ln>
            <a:noFill/>
          </a:ln>
        </p:spPr>
      </p:pic>
      <p:grpSp>
        <p:nvGrpSpPr>
          <p:cNvPr id="107" name="Google Shape;107;p5"/>
          <p:cNvGrpSpPr/>
          <p:nvPr/>
        </p:nvGrpSpPr>
        <p:grpSpPr>
          <a:xfrm>
            <a:off x="8430952" y="995360"/>
            <a:ext cx="2133044" cy="2725422"/>
            <a:chOff x="9088177" y="995360"/>
            <a:chExt cx="2133044" cy="2725422"/>
          </a:xfrm>
        </p:grpSpPr>
        <p:grpSp>
          <p:nvGrpSpPr>
            <p:cNvPr id="108" name="Google Shape;108;p5"/>
            <p:cNvGrpSpPr/>
            <p:nvPr/>
          </p:nvGrpSpPr>
          <p:grpSpPr>
            <a:xfrm rot="133768">
              <a:off x="9120770" y="1028900"/>
              <a:ext cx="1757626" cy="1709858"/>
              <a:chOff x="8332028" y="989514"/>
              <a:chExt cx="1757701" cy="1709931"/>
            </a:xfrm>
          </p:grpSpPr>
          <p:sp>
            <p:nvSpPr>
              <p:cNvPr id="109" name="Google Shape;109;p5"/>
              <p:cNvSpPr/>
              <p:nvPr/>
            </p:nvSpPr>
            <p:spPr>
              <a:xfrm rot="128056">
                <a:off x="8333795" y="991280"/>
                <a:ext cx="96667" cy="96667"/>
              </a:xfrm>
              <a:prstGeom prst="ellipse">
                <a:avLst/>
              </a:prstGeom>
              <a:solidFill>
                <a:srgbClr val="0D9D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5"/>
              <p:cNvSpPr/>
              <p:nvPr/>
            </p:nvSpPr>
            <p:spPr>
              <a:xfrm rot="128056">
                <a:off x="8619006" y="1094084"/>
                <a:ext cx="96667" cy="96667"/>
              </a:xfrm>
              <a:prstGeom prst="ellipse">
                <a:avLst/>
              </a:prstGeom>
              <a:solidFill>
                <a:srgbClr val="0B82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5"/>
              <p:cNvSpPr/>
              <p:nvPr/>
            </p:nvSpPr>
            <p:spPr>
              <a:xfrm rot="128056">
                <a:off x="8878327" y="1217336"/>
                <a:ext cx="96667" cy="96667"/>
              </a:xfrm>
              <a:prstGeom prst="ellipse">
                <a:avLst/>
              </a:prstGeom>
              <a:solidFill>
                <a:srgbClr val="DD7A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5"/>
              <p:cNvSpPr/>
              <p:nvPr/>
            </p:nvSpPr>
            <p:spPr>
              <a:xfrm rot="128056">
                <a:off x="9124358" y="1382725"/>
                <a:ext cx="96667" cy="96667"/>
              </a:xfrm>
              <a:prstGeom prst="ellipse">
                <a:avLst/>
              </a:prstGeom>
              <a:solidFill>
                <a:srgbClr val="D83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5"/>
              <p:cNvSpPr/>
              <p:nvPr/>
            </p:nvSpPr>
            <p:spPr>
              <a:xfrm rot="128056">
                <a:off x="9336789" y="1579082"/>
                <a:ext cx="96667" cy="96667"/>
              </a:xfrm>
              <a:prstGeom prst="ellipse">
                <a:avLst/>
              </a:prstGeom>
              <a:solidFill>
                <a:srgbClr val="0B5C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5"/>
              <p:cNvSpPr/>
              <p:nvPr/>
            </p:nvSpPr>
            <p:spPr>
              <a:xfrm rot="128056">
                <a:off x="9550554" y="1791804"/>
                <a:ext cx="96667" cy="96667"/>
              </a:xfrm>
              <a:prstGeom prst="ellipse">
                <a:avLst/>
              </a:prstGeom>
              <a:solidFill>
                <a:srgbClr val="E4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5"/>
              <p:cNvSpPr/>
              <p:nvPr/>
            </p:nvSpPr>
            <p:spPr>
              <a:xfrm rot="128056">
                <a:off x="9738929" y="2044665"/>
                <a:ext cx="96667" cy="96667"/>
              </a:xfrm>
              <a:prstGeom prst="ellipse">
                <a:avLst/>
              </a:prstGeom>
              <a:solidFill>
                <a:srgbClr val="3965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5"/>
              <p:cNvSpPr/>
              <p:nvPr/>
            </p:nvSpPr>
            <p:spPr>
              <a:xfrm rot="128056">
                <a:off x="9879270" y="2312445"/>
                <a:ext cx="96667" cy="96667"/>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5"/>
              <p:cNvSpPr/>
              <p:nvPr/>
            </p:nvSpPr>
            <p:spPr>
              <a:xfrm rot="128056">
                <a:off x="9991296" y="2601012"/>
                <a:ext cx="96667" cy="96667"/>
              </a:xfrm>
              <a:prstGeom prst="ellipse">
                <a:avLst/>
              </a:prstGeom>
              <a:solidFill>
                <a:srgbClr val="321D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 name="Google Shape;118;p5"/>
            <p:cNvGrpSpPr/>
            <p:nvPr/>
          </p:nvGrpSpPr>
          <p:grpSpPr>
            <a:xfrm rot="-1804647">
              <a:off x="10678513" y="2982243"/>
              <a:ext cx="397852" cy="684958"/>
              <a:chOff x="9690000" y="4200070"/>
              <a:chExt cx="397829" cy="684918"/>
            </a:xfrm>
          </p:grpSpPr>
          <p:sp>
            <p:nvSpPr>
              <p:cNvPr id="119" name="Google Shape;119;p5"/>
              <p:cNvSpPr/>
              <p:nvPr/>
            </p:nvSpPr>
            <p:spPr>
              <a:xfrm rot="2101268">
                <a:off x="9972123" y="4219065"/>
                <a:ext cx="96710" cy="96710"/>
              </a:xfrm>
              <a:prstGeom prst="ellipse">
                <a:avLst/>
              </a:prstGeom>
              <a:solidFill>
                <a:srgbClr val="8A03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5"/>
              <p:cNvSpPr/>
              <p:nvPr/>
            </p:nvSpPr>
            <p:spPr>
              <a:xfrm rot="2101268">
                <a:off x="9860079" y="4503654"/>
                <a:ext cx="96710" cy="96710"/>
              </a:xfrm>
              <a:prstGeom prst="ellipse">
                <a:avLst/>
              </a:prstGeom>
              <a:solidFill>
                <a:srgbClr val="E4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5"/>
              <p:cNvSpPr/>
              <p:nvPr/>
            </p:nvSpPr>
            <p:spPr>
              <a:xfrm rot="2101268">
                <a:off x="9708995" y="4769283"/>
                <a:ext cx="96710" cy="96710"/>
              </a:xfrm>
              <a:prstGeom prst="ellipse">
                <a:avLst/>
              </a:prstGeom>
              <a:solidFill>
                <a:srgbClr val="730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2" name="Google Shape;122;p5"/>
          <p:cNvSpPr txBox="1"/>
          <p:nvPr>
            <p:ph idx="1" type="subTitle"/>
          </p:nvPr>
        </p:nvSpPr>
        <p:spPr>
          <a:xfrm>
            <a:off x="575875" y="3397025"/>
            <a:ext cx="4718100" cy="1164600"/>
          </a:xfrm>
          <a:prstGeom prst="rect">
            <a:avLst/>
          </a:prstGeom>
          <a:noFill/>
          <a:ln>
            <a:noFill/>
          </a:ln>
        </p:spPr>
        <p:txBody>
          <a:bodyPr anchorCtr="0" anchor="t" bIns="0" lIns="0" spcFirstLastPara="1" rIns="0" wrap="square" tIns="0">
            <a:noAutofit/>
          </a:bodyPr>
          <a:lstStyle>
            <a:lvl1pPr lvl="0" rtl="0" algn="l">
              <a:lnSpc>
                <a:spcPct val="95000"/>
              </a:lnSpc>
              <a:spcBef>
                <a:spcPts val="0"/>
              </a:spcBef>
              <a:spcAft>
                <a:spcPts val="0"/>
              </a:spcAft>
              <a:buSzPts val="2400"/>
              <a:buNone/>
              <a:defRPr b="0" i="0" sz="2400">
                <a:solidFill>
                  <a:schemeClr val="accent1"/>
                </a:solidFill>
                <a:latin typeface="Salesforce Sans"/>
                <a:ea typeface="Salesforce Sans"/>
                <a:cs typeface="Salesforce Sans"/>
                <a:sym typeface="Salesforce Sans"/>
              </a:defRPr>
            </a:lvl1pPr>
            <a:lvl2pPr lvl="1" rtl="0" algn="ctr">
              <a:spcBef>
                <a:spcPts val="200"/>
              </a:spcBef>
              <a:spcAft>
                <a:spcPts val="0"/>
              </a:spcAft>
              <a:buSzPts val="2400"/>
              <a:buNone/>
              <a:defRPr sz="2400">
                <a:solidFill>
                  <a:srgbClr val="8A9ABD"/>
                </a:solidFill>
              </a:defRPr>
            </a:lvl2pPr>
            <a:lvl3pPr lvl="2" rtl="0" algn="ctr">
              <a:spcBef>
                <a:spcPts val="600"/>
              </a:spcBef>
              <a:spcAft>
                <a:spcPts val="0"/>
              </a:spcAft>
              <a:buSzPts val="2400"/>
              <a:buNone/>
              <a:defRPr sz="2400">
                <a:solidFill>
                  <a:srgbClr val="8A9ABD"/>
                </a:solidFill>
              </a:defRPr>
            </a:lvl3pPr>
            <a:lvl4pPr lvl="3" rtl="0" algn="ctr">
              <a:spcBef>
                <a:spcPts val="600"/>
              </a:spcBef>
              <a:spcAft>
                <a:spcPts val="0"/>
              </a:spcAft>
              <a:buSzPts val="2400"/>
              <a:buNone/>
              <a:defRPr sz="2400">
                <a:solidFill>
                  <a:srgbClr val="8A9ABD"/>
                </a:solidFill>
              </a:defRPr>
            </a:lvl4pPr>
            <a:lvl5pPr lvl="4" rtl="0" algn="ctr">
              <a:spcBef>
                <a:spcPts val="600"/>
              </a:spcBef>
              <a:spcAft>
                <a:spcPts val="0"/>
              </a:spcAft>
              <a:buSzPts val="2400"/>
              <a:buNone/>
              <a:defRPr sz="2400">
                <a:solidFill>
                  <a:srgbClr val="8A9ABD"/>
                </a:solidFill>
              </a:defRPr>
            </a:lvl5pPr>
            <a:lvl6pPr lvl="5" rtl="0" algn="ctr">
              <a:spcBef>
                <a:spcPts val="600"/>
              </a:spcBef>
              <a:spcAft>
                <a:spcPts val="0"/>
              </a:spcAft>
              <a:buClr>
                <a:srgbClr val="8A9ABD"/>
              </a:buClr>
              <a:buSzPts val="2400"/>
              <a:buNone/>
              <a:defRPr sz="2400">
                <a:solidFill>
                  <a:srgbClr val="8A9ABD"/>
                </a:solidFill>
              </a:defRPr>
            </a:lvl6pPr>
            <a:lvl7pPr lvl="6" rtl="0" algn="ctr">
              <a:spcBef>
                <a:spcPts val="400"/>
              </a:spcBef>
              <a:spcAft>
                <a:spcPts val="0"/>
              </a:spcAft>
              <a:buClr>
                <a:srgbClr val="8A9ABD"/>
              </a:buClr>
              <a:buSzPts val="2400"/>
              <a:buNone/>
              <a:defRPr sz="2400">
                <a:solidFill>
                  <a:srgbClr val="8A9ABD"/>
                </a:solidFill>
              </a:defRPr>
            </a:lvl7pPr>
            <a:lvl8pPr lvl="7" rtl="0" algn="ctr">
              <a:spcBef>
                <a:spcPts val="400"/>
              </a:spcBef>
              <a:spcAft>
                <a:spcPts val="0"/>
              </a:spcAft>
              <a:buClr>
                <a:srgbClr val="8A9ABD"/>
              </a:buClr>
              <a:buSzPts val="2400"/>
              <a:buNone/>
              <a:defRPr sz="2400">
                <a:solidFill>
                  <a:srgbClr val="8A9ABD"/>
                </a:solidFill>
              </a:defRPr>
            </a:lvl8pPr>
            <a:lvl9pPr lvl="8" rtl="0" algn="ctr">
              <a:spcBef>
                <a:spcPts val="400"/>
              </a:spcBef>
              <a:spcAft>
                <a:spcPts val="0"/>
              </a:spcAft>
              <a:buClr>
                <a:srgbClr val="8A9ABD"/>
              </a:buClr>
              <a:buSzPts val="2400"/>
              <a:buNone/>
              <a:defRPr sz="2400">
                <a:solidFill>
                  <a:srgbClr val="8A9ABD"/>
                </a:solidFill>
              </a:defRPr>
            </a:lvl9pPr>
          </a:lstStyle>
          <a:p/>
        </p:txBody>
      </p:sp>
      <p:sp>
        <p:nvSpPr>
          <p:cNvPr id="123" name="Google Shape;123;p5"/>
          <p:cNvSpPr txBox="1"/>
          <p:nvPr>
            <p:ph type="ctrTitle"/>
          </p:nvPr>
        </p:nvSpPr>
        <p:spPr>
          <a:xfrm>
            <a:off x="576075" y="1525450"/>
            <a:ext cx="4718100" cy="18093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3600"/>
              <a:buNone/>
              <a:defRPr b="1" sz="3600">
                <a:solidFill>
                  <a:schemeClr val="accent1"/>
                </a:solidFill>
                <a:latin typeface="Salesforce Sans"/>
                <a:ea typeface="Salesforce Sans"/>
                <a:cs typeface="Salesforce Sans"/>
                <a:sym typeface="Salesforce Sans"/>
              </a:defRPr>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124" name="Google Shape;124;p5"/>
          <p:cNvSpPr/>
          <p:nvPr/>
        </p:nvSpPr>
        <p:spPr>
          <a:xfrm>
            <a:off x="5502250" y="1189475"/>
            <a:ext cx="4474200" cy="44742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2 - Segue_ B">
  <p:cSld name="Title Slide_ B_3">
    <p:bg>
      <p:bgPr>
        <a:solidFill>
          <a:srgbClr val="F9E3B6"/>
        </a:solidFill>
      </p:bgPr>
    </p:bg>
    <p:spTree>
      <p:nvGrpSpPr>
        <p:cNvPr id="125" name="Shape 125"/>
        <p:cNvGrpSpPr/>
        <p:nvPr/>
      </p:nvGrpSpPr>
      <p:grpSpPr>
        <a:xfrm>
          <a:off x="0" y="0"/>
          <a:ext cx="0" cy="0"/>
          <a:chOff x="0" y="0"/>
          <a:chExt cx="0" cy="0"/>
        </a:xfrm>
      </p:grpSpPr>
      <p:sp>
        <p:nvSpPr>
          <p:cNvPr id="126" name="Google Shape;126;p6"/>
          <p:cNvSpPr txBox="1"/>
          <p:nvPr>
            <p:ph idx="1" type="subTitle"/>
          </p:nvPr>
        </p:nvSpPr>
        <p:spPr>
          <a:xfrm>
            <a:off x="575875" y="3397023"/>
            <a:ext cx="5358600" cy="1186800"/>
          </a:xfrm>
          <a:prstGeom prst="rect">
            <a:avLst/>
          </a:prstGeom>
          <a:noFill/>
          <a:ln>
            <a:noFill/>
          </a:ln>
        </p:spPr>
        <p:txBody>
          <a:bodyPr anchorCtr="0" anchor="t" bIns="0" lIns="0" spcFirstLastPara="1" rIns="0" wrap="square" tIns="0">
            <a:noAutofit/>
          </a:bodyPr>
          <a:lstStyle>
            <a:lvl1pPr lvl="0" rtl="0" algn="l">
              <a:lnSpc>
                <a:spcPct val="95000"/>
              </a:lnSpc>
              <a:spcBef>
                <a:spcPts val="0"/>
              </a:spcBef>
              <a:spcAft>
                <a:spcPts val="0"/>
              </a:spcAft>
              <a:buSzPts val="2400"/>
              <a:buNone/>
              <a:defRPr b="0" i="0" sz="2400">
                <a:solidFill>
                  <a:schemeClr val="accent1"/>
                </a:solidFill>
                <a:latin typeface="Salesforce Sans"/>
                <a:ea typeface="Salesforce Sans"/>
                <a:cs typeface="Salesforce Sans"/>
                <a:sym typeface="Salesforce Sans"/>
              </a:defRPr>
            </a:lvl1pPr>
            <a:lvl2pPr lvl="1" rtl="0" algn="ctr">
              <a:spcBef>
                <a:spcPts val="200"/>
              </a:spcBef>
              <a:spcAft>
                <a:spcPts val="0"/>
              </a:spcAft>
              <a:buSzPts val="2400"/>
              <a:buNone/>
              <a:defRPr sz="2400">
                <a:solidFill>
                  <a:srgbClr val="8A9ABD"/>
                </a:solidFill>
              </a:defRPr>
            </a:lvl2pPr>
            <a:lvl3pPr lvl="2" rtl="0" algn="ctr">
              <a:spcBef>
                <a:spcPts val="600"/>
              </a:spcBef>
              <a:spcAft>
                <a:spcPts val="0"/>
              </a:spcAft>
              <a:buSzPts val="2400"/>
              <a:buNone/>
              <a:defRPr sz="2400">
                <a:solidFill>
                  <a:srgbClr val="8A9ABD"/>
                </a:solidFill>
              </a:defRPr>
            </a:lvl3pPr>
            <a:lvl4pPr lvl="3" rtl="0" algn="ctr">
              <a:spcBef>
                <a:spcPts val="600"/>
              </a:spcBef>
              <a:spcAft>
                <a:spcPts val="0"/>
              </a:spcAft>
              <a:buSzPts val="2400"/>
              <a:buNone/>
              <a:defRPr sz="2400">
                <a:solidFill>
                  <a:srgbClr val="8A9ABD"/>
                </a:solidFill>
              </a:defRPr>
            </a:lvl4pPr>
            <a:lvl5pPr lvl="4" rtl="0" algn="ctr">
              <a:spcBef>
                <a:spcPts val="600"/>
              </a:spcBef>
              <a:spcAft>
                <a:spcPts val="0"/>
              </a:spcAft>
              <a:buSzPts val="2400"/>
              <a:buNone/>
              <a:defRPr sz="2400">
                <a:solidFill>
                  <a:srgbClr val="8A9ABD"/>
                </a:solidFill>
              </a:defRPr>
            </a:lvl5pPr>
            <a:lvl6pPr lvl="5" rtl="0" algn="ctr">
              <a:spcBef>
                <a:spcPts val="600"/>
              </a:spcBef>
              <a:spcAft>
                <a:spcPts val="0"/>
              </a:spcAft>
              <a:buClr>
                <a:srgbClr val="8A9ABD"/>
              </a:buClr>
              <a:buSzPts val="2400"/>
              <a:buNone/>
              <a:defRPr sz="2400">
                <a:solidFill>
                  <a:srgbClr val="8A9ABD"/>
                </a:solidFill>
              </a:defRPr>
            </a:lvl6pPr>
            <a:lvl7pPr lvl="6" rtl="0" algn="ctr">
              <a:spcBef>
                <a:spcPts val="400"/>
              </a:spcBef>
              <a:spcAft>
                <a:spcPts val="0"/>
              </a:spcAft>
              <a:buClr>
                <a:srgbClr val="8A9ABD"/>
              </a:buClr>
              <a:buSzPts val="2400"/>
              <a:buNone/>
              <a:defRPr sz="2400">
                <a:solidFill>
                  <a:srgbClr val="8A9ABD"/>
                </a:solidFill>
              </a:defRPr>
            </a:lvl7pPr>
            <a:lvl8pPr lvl="7" rtl="0" algn="ctr">
              <a:spcBef>
                <a:spcPts val="400"/>
              </a:spcBef>
              <a:spcAft>
                <a:spcPts val="0"/>
              </a:spcAft>
              <a:buClr>
                <a:srgbClr val="8A9ABD"/>
              </a:buClr>
              <a:buSzPts val="2400"/>
              <a:buNone/>
              <a:defRPr sz="2400">
                <a:solidFill>
                  <a:srgbClr val="8A9ABD"/>
                </a:solidFill>
              </a:defRPr>
            </a:lvl8pPr>
            <a:lvl9pPr lvl="8" rtl="0" algn="ctr">
              <a:spcBef>
                <a:spcPts val="400"/>
              </a:spcBef>
              <a:spcAft>
                <a:spcPts val="0"/>
              </a:spcAft>
              <a:buClr>
                <a:srgbClr val="8A9ABD"/>
              </a:buClr>
              <a:buSzPts val="2400"/>
              <a:buNone/>
              <a:defRPr sz="2400">
                <a:solidFill>
                  <a:srgbClr val="8A9ABD"/>
                </a:solidFill>
              </a:defRPr>
            </a:lvl9pPr>
          </a:lstStyle>
          <a:p/>
        </p:txBody>
      </p:sp>
      <p:pic>
        <p:nvPicPr>
          <p:cNvPr descr="pasted-image.pdf" id="127" name="Google Shape;127;p6"/>
          <p:cNvPicPr preferRelativeResize="0"/>
          <p:nvPr/>
        </p:nvPicPr>
        <p:blipFill rotWithShape="1">
          <a:blip r:embed="rId2">
            <a:alphaModFix/>
          </a:blip>
          <a:srcRect b="0" l="0" r="0" t="0"/>
          <a:stretch/>
        </p:blipFill>
        <p:spPr>
          <a:xfrm>
            <a:off x="11030573" y="565460"/>
            <a:ext cx="635734" cy="445095"/>
          </a:xfrm>
          <a:prstGeom prst="rect">
            <a:avLst/>
          </a:prstGeom>
          <a:noFill/>
          <a:ln>
            <a:noFill/>
          </a:ln>
        </p:spPr>
      </p:pic>
      <p:pic>
        <p:nvPicPr>
          <p:cNvPr id="128" name="Google Shape;128;p6"/>
          <p:cNvPicPr preferRelativeResize="0"/>
          <p:nvPr/>
        </p:nvPicPr>
        <p:blipFill rotWithShape="1">
          <a:blip r:embed="rId3">
            <a:alphaModFix/>
          </a:blip>
          <a:srcRect b="0" l="8011" r="7927" t="0"/>
          <a:stretch/>
        </p:blipFill>
        <p:spPr>
          <a:xfrm>
            <a:off x="6106794" y="2769459"/>
            <a:ext cx="6090194" cy="3859706"/>
          </a:xfrm>
          <a:prstGeom prst="rect">
            <a:avLst/>
          </a:prstGeom>
          <a:noFill/>
          <a:ln>
            <a:noFill/>
          </a:ln>
        </p:spPr>
      </p:pic>
      <p:pic>
        <p:nvPicPr>
          <p:cNvPr id="129" name="Google Shape;129;p6"/>
          <p:cNvPicPr preferRelativeResize="0"/>
          <p:nvPr/>
        </p:nvPicPr>
        <p:blipFill>
          <a:blip r:embed="rId4">
            <a:alphaModFix/>
          </a:blip>
          <a:stretch>
            <a:fillRect/>
          </a:stretch>
        </p:blipFill>
        <p:spPr>
          <a:xfrm>
            <a:off x="6080325" y="5561418"/>
            <a:ext cx="966301" cy="1128207"/>
          </a:xfrm>
          <a:prstGeom prst="rect">
            <a:avLst/>
          </a:prstGeom>
          <a:noFill/>
          <a:ln>
            <a:noFill/>
          </a:ln>
        </p:spPr>
      </p:pic>
      <p:pic>
        <p:nvPicPr>
          <p:cNvPr id="130" name="Google Shape;130;p6"/>
          <p:cNvPicPr preferRelativeResize="0"/>
          <p:nvPr/>
        </p:nvPicPr>
        <p:blipFill rotWithShape="1">
          <a:blip r:embed="rId5">
            <a:alphaModFix/>
          </a:blip>
          <a:srcRect b="0" l="21377" r="0" t="0"/>
          <a:stretch/>
        </p:blipFill>
        <p:spPr>
          <a:xfrm flipH="1">
            <a:off x="9577898" y="4729442"/>
            <a:ext cx="2619077" cy="1285651"/>
          </a:xfrm>
          <a:prstGeom prst="rect">
            <a:avLst/>
          </a:prstGeom>
          <a:noFill/>
          <a:ln>
            <a:noFill/>
          </a:ln>
        </p:spPr>
      </p:pic>
      <p:pic>
        <p:nvPicPr>
          <p:cNvPr id="131" name="Google Shape;131;p6"/>
          <p:cNvPicPr preferRelativeResize="0"/>
          <p:nvPr/>
        </p:nvPicPr>
        <p:blipFill rotWithShape="1">
          <a:blip r:embed="rId6">
            <a:alphaModFix/>
          </a:blip>
          <a:srcRect b="0" l="0" r="0" t="0"/>
          <a:stretch/>
        </p:blipFill>
        <p:spPr>
          <a:xfrm flipH="1">
            <a:off x="6482693" y="5044633"/>
            <a:ext cx="2119041" cy="1482384"/>
          </a:xfrm>
          <a:prstGeom prst="rect">
            <a:avLst/>
          </a:prstGeom>
          <a:noFill/>
          <a:ln>
            <a:noFill/>
          </a:ln>
        </p:spPr>
      </p:pic>
      <p:pic>
        <p:nvPicPr>
          <p:cNvPr id="132" name="Google Shape;132;p6"/>
          <p:cNvPicPr preferRelativeResize="0"/>
          <p:nvPr/>
        </p:nvPicPr>
        <p:blipFill>
          <a:blip r:embed="rId7">
            <a:alphaModFix/>
          </a:blip>
          <a:stretch>
            <a:fillRect/>
          </a:stretch>
        </p:blipFill>
        <p:spPr>
          <a:xfrm>
            <a:off x="-3825" y="4353250"/>
            <a:ext cx="1917524" cy="2038050"/>
          </a:xfrm>
          <a:prstGeom prst="rect">
            <a:avLst/>
          </a:prstGeom>
          <a:noFill/>
          <a:ln>
            <a:noFill/>
          </a:ln>
        </p:spPr>
      </p:pic>
      <p:pic>
        <p:nvPicPr>
          <p:cNvPr id="133" name="Google Shape;133;p6"/>
          <p:cNvPicPr preferRelativeResize="0"/>
          <p:nvPr/>
        </p:nvPicPr>
        <p:blipFill rotWithShape="1">
          <a:blip r:embed="rId8">
            <a:alphaModFix/>
          </a:blip>
          <a:srcRect b="0" l="0" r="35404" t="0"/>
          <a:stretch/>
        </p:blipFill>
        <p:spPr>
          <a:xfrm>
            <a:off x="7252175" y="5276497"/>
            <a:ext cx="4944798" cy="1482375"/>
          </a:xfrm>
          <a:prstGeom prst="rect">
            <a:avLst/>
          </a:prstGeom>
          <a:noFill/>
          <a:ln>
            <a:noFill/>
          </a:ln>
        </p:spPr>
      </p:pic>
      <p:pic>
        <p:nvPicPr>
          <p:cNvPr id="134" name="Google Shape;134;p6"/>
          <p:cNvPicPr preferRelativeResize="0"/>
          <p:nvPr/>
        </p:nvPicPr>
        <p:blipFill>
          <a:blip r:embed="rId9">
            <a:alphaModFix/>
          </a:blip>
          <a:stretch>
            <a:fillRect/>
          </a:stretch>
        </p:blipFill>
        <p:spPr>
          <a:xfrm>
            <a:off x="6005981" y="3296442"/>
            <a:ext cx="1917525" cy="3374874"/>
          </a:xfrm>
          <a:prstGeom prst="rect">
            <a:avLst/>
          </a:prstGeom>
          <a:noFill/>
          <a:ln>
            <a:noFill/>
          </a:ln>
        </p:spPr>
      </p:pic>
      <p:pic>
        <p:nvPicPr>
          <p:cNvPr id="135" name="Google Shape;135;p6"/>
          <p:cNvPicPr preferRelativeResize="0"/>
          <p:nvPr/>
        </p:nvPicPr>
        <p:blipFill rotWithShape="1">
          <a:blip r:embed="rId10">
            <a:alphaModFix/>
          </a:blip>
          <a:srcRect b="18073" l="9510" r="0" t="-14673"/>
          <a:stretch/>
        </p:blipFill>
        <p:spPr>
          <a:xfrm>
            <a:off x="-3825" y="4919013"/>
            <a:ext cx="1917526" cy="1285649"/>
          </a:xfrm>
          <a:prstGeom prst="rect">
            <a:avLst/>
          </a:prstGeom>
          <a:noFill/>
          <a:ln>
            <a:noFill/>
          </a:ln>
        </p:spPr>
      </p:pic>
      <p:pic>
        <p:nvPicPr>
          <p:cNvPr id="136" name="Google Shape;136;p6"/>
          <p:cNvPicPr preferRelativeResize="0"/>
          <p:nvPr/>
        </p:nvPicPr>
        <p:blipFill rotWithShape="1">
          <a:blip r:embed="rId11">
            <a:alphaModFix/>
          </a:blip>
          <a:srcRect b="10616" l="17659" r="3326" t="9683"/>
          <a:stretch/>
        </p:blipFill>
        <p:spPr>
          <a:xfrm rot="-434339">
            <a:off x="9710932" y="5698764"/>
            <a:ext cx="941826" cy="374617"/>
          </a:xfrm>
          <a:prstGeom prst="rect">
            <a:avLst/>
          </a:prstGeom>
          <a:noFill/>
          <a:ln>
            <a:noFill/>
          </a:ln>
        </p:spPr>
      </p:pic>
      <p:pic>
        <p:nvPicPr>
          <p:cNvPr id="137" name="Google Shape;137;p6"/>
          <p:cNvPicPr preferRelativeResize="0"/>
          <p:nvPr/>
        </p:nvPicPr>
        <p:blipFill>
          <a:blip r:embed="rId12">
            <a:alphaModFix/>
          </a:blip>
          <a:stretch>
            <a:fillRect/>
          </a:stretch>
        </p:blipFill>
        <p:spPr>
          <a:xfrm rot="-516408">
            <a:off x="9537143" y="5963531"/>
            <a:ext cx="652059" cy="169085"/>
          </a:xfrm>
          <a:prstGeom prst="rect">
            <a:avLst/>
          </a:prstGeom>
          <a:noFill/>
          <a:ln>
            <a:noFill/>
          </a:ln>
        </p:spPr>
      </p:pic>
      <p:pic>
        <p:nvPicPr>
          <p:cNvPr id="138" name="Google Shape;138;p6"/>
          <p:cNvPicPr preferRelativeResize="0"/>
          <p:nvPr/>
        </p:nvPicPr>
        <p:blipFill rotWithShape="1">
          <a:blip r:embed="rId4">
            <a:alphaModFix/>
          </a:blip>
          <a:srcRect b="0" l="0" r="10833" t="0"/>
          <a:stretch/>
        </p:blipFill>
        <p:spPr>
          <a:xfrm flipH="1">
            <a:off x="1" y="5126325"/>
            <a:ext cx="665224" cy="871025"/>
          </a:xfrm>
          <a:prstGeom prst="rect">
            <a:avLst/>
          </a:prstGeom>
          <a:noFill/>
          <a:ln>
            <a:noFill/>
          </a:ln>
        </p:spPr>
      </p:pic>
      <p:pic>
        <p:nvPicPr>
          <p:cNvPr id="139" name="Google Shape;139;p6"/>
          <p:cNvPicPr preferRelativeResize="0"/>
          <p:nvPr/>
        </p:nvPicPr>
        <p:blipFill>
          <a:blip r:embed="rId13">
            <a:alphaModFix/>
          </a:blip>
          <a:stretch>
            <a:fillRect/>
          </a:stretch>
        </p:blipFill>
        <p:spPr>
          <a:xfrm>
            <a:off x="8054762" y="2514492"/>
            <a:ext cx="2341649" cy="3997249"/>
          </a:xfrm>
          <a:prstGeom prst="rect">
            <a:avLst/>
          </a:prstGeom>
          <a:noFill/>
          <a:ln>
            <a:noFill/>
          </a:ln>
        </p:spPr>
      </p:pic>
      <p:sp>
        <p:nvSpPr>
          <p:cNvPr id="140" name="Google Shape;140;p6"/>
          <p:cNvSpPr/>
          <p:nvPr/>
        </p:nvSpPr>
        <p:spPr>
          <a:xfrm>
            <a:off x="-1587" y="5862925"/>
            <a:ext cx="12192000" cy="995082"/>
          </a:xfrm>
          <a:custGeom>
            <a:rect b="b" l="l" r="r" t="t"/>
            <a:pathLst>
              <a:path extrusionOk="0" h="995082" w="12192000">
                <a:moveTo>
                  <a:pt x="0" y="0"/>
                </a:moveTo>
                <a:cubicBezTo>
                  <a:pt x="1946508" y="433119"/>
                  <a:pt x="3989140" y="663746"/>
                  <a:pt x="6096000" y="663746"/>
                </a:cubicBezTo>
                <a:cubicBezTo>
                  <a:pt x="8202860" y="663746"/>
                  <a:pt x="10245492" y="433119"/>
                  <a:pt x="12192000" y="0"/>
                </a:cubicBezTo>
                <a:cubicBezTo>
                  <a:pt x="12192000" y="605118"/>
                  <a:pt x="12192000" y="869856"/>
                  <a:pt x="12192000" y="985680"/>
                </a:cubicBezTo>
                <a:lnTo>
                  <a:pt x="12192000" y="995082"/>
                </a:lnTo>
                <a:lnTo>
                  <a:pt x="0" y="995082"/>
                </a:lnTo>
                <a:lnTo>
                  <a:pt x="0" y="886402"/>
                </a:lnTo>
                <a:cubicBezTo>
                  <a:pt x="0" y="0"/>
                  <a:pt x="0" y="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a:p>
        </p:txBody>
      </p:sp>
      <p:pic>
        <p:nvPicPr>
          <p:cNvPr id="141" name="Google Shape;141;p6"/>
          <p:cNvPicPr preferRelativeResize="0"/>
          <p:nvPr/>
        </p:nvPicPr>
        <p:blipFill rotWithShape="1">
          <a:blip r:embed="rId11">
            <a:alphaModFix/>
          </a:blip>
          <a:srcRect b="10616" l="17659" r="3326" t="9683"/>
          <a:stretch/>
        </p:blipFill>
        <p:spPr>
          <a:xfrm rot="-434357">
            <a:off x="11227237" y="5336100"/>
            <a:ext cx="663819" cy="264053"/>
          </a:xfrm>
          <a:prstGeom prst="rect">
            <a:avLst/>
          </a:prstGeom>
          <a:noFill/>
          <a:ln>
            <a:noFill/>
          </a:ln>
        </p:spPr>
      </p:pic>
      <p:pic>
        <p:nvPicPr>
          <p:cNvPr id="142" name="Google Shape;142;p6"/>
          <p:cNvPicPr preferRelativeResize="0"/>
          <p:nvPr/>
        </p:nvPicPr>
        <p:blipFill>
          <a:blip r:embed="rId12">
            <a:alphaModFix/>
          </a:blip>
          <a:stretch>
            <a:fillRect/>
          </a:stretch>
        </p:blipFill>
        <p:spPr>
          <a:xfrm rot="-532989">
            <a:off x="11193498" y="5505319"/>
            <a:ext cx="524970" cy="136124"/>
          </a:xfrm>
          <a:prstGeom prst="rect">
            <a:avLst/>
          </a:prstGeom>
          <a:noFill/>
          <a:ln>
            <a:noFill/>
          </a:ln>
        </p:spPr>
      </p:pic>
      <p:sp>
        <p:nvSpPr>
          <p:cNvPr id="143" name="Google Shape;143;p6"/>
          <p:cNvSpPr txBox="1"/>
          <p:nvPr>
            <p:ph type="ctrTitle"/>
          </p:nvPr>
        </p:nvSpPr>
        <p:spPr>
          <a:xfrm>
            <a:off x="576072" y="1566175"/>
            <a:ext cx="5367300" cy="17685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3600"/>
              <a:buNone/>
              <a:defRPr b="1" sz="3600">
                <a:solidFill>
                  <a:schemeClr val="accent1"/>
                </a:solidFill>
                <a:latin typeface="Salesforce Sans"/>
                <a:ea typeface="Salesforce Sans"/>
                <a:cs typeface="Salesforce Sans"/>
                <a:sym typeface="Salesforce Sans"/>
              </a:defRPr>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2 - Segue_ A">
  <p:cSld name="Title Slide_ B_2">
    <p:bg>
      <p:bgPr>
        <a:solidFill>
          <a:srgbClr val="90D0FE"/>
        </a:solidFill>
      </p:bgPr>
    </p:bg>
    <p:spTree>
      <p:nvGrpSpPr>
        <p:cNvPr id="144" name="Shape 144"/>
        <p:cNvGrpSpPr/>
        <p:nvPr/>
      </p:nvGrpSpPr>
      <p:grpSpPr>
        <a:xfrm>
          <a:off x="0" y="0"/>
          <a:ext cx="0" cy="0"/>
          <a:chOff x="0" y="0"/>
          <a:chExt cx="0" cy="0"/>
        </a:xfrm>
      </p:grpSpPr>
      <p:pic>
        <p:nvPicPr>
          <p:cNvPr descr="pasted-image.pdf" id="145" name="Google Shape;145;p7"/>
          <p:cNvPicPr preferRelativeResize="0"/>
          <p:nvPr/>
        </p:nvPicPr>
        <p:blipFill rotWithShape="1">
          <a:blip r:embed="rId2">
            <a:alphaModFix/>
          </a:blip>
          <a:srcRect b="0" l="0" r="0" t="0"/>
          <a:stretch/>
        </p:blipFill>
        <p:spPr>
          <a:xfrm>
            <a:off x="11030573" y="565460"/>
            <a:ext cx="635734" cy="445095"/>
          </a:xfrm>
          <a:prstGeom prst="rect">
            <a:avLst/>
          </a:prstGeom>
          <a:noFill/>
          <a:ln>
            <a:noFill/>
          </a:ln>
        </p:spPr>
      </p:pic>
      <p:pic>
        <p:nvPicPr>
          <p:cNvPr id="146" name="Google Shape;146;p7"/>
          <p:cNvPicPr preferRelativeResize="0"/>
          <p:nvPr/>
        </p:nvPicPr>
        <p:blipFill rotWithShape="1">
          <a:blip r:embed="rId3">
            <a:alphaModFix/>
          </a:blip>
          <a:srcRect b="0" l="8011" r="7927" t="0"/>
          <a:stretch/>
        </p:blipFill>
        <p:spPr>
          <a:xfrm>
            <a:off x="6319750" y="2499150"/>
            <a:ext cx="5877224" cy="3724751"/>
          </a:xfrm>
          <a:prstGeom prst="rect">
            <a:avLst/>
          </a:prstGeom>
          <a:noFill/>
          <a:ln>
            <a:noFill/>
          </a:ln>
        </p:spPr>
      </p:pic>
      <p:pic>
        <p:nvPicPr>
          <p:cNvPr id="147" name="Google Shape;147;p7"/>
          <p:cNvPicPr preferRelativeResize="0"/>
          <p:nvPr/>
        </p:nvPicPr>
        <p:blipFill rotWithShape="1">
          <a:blip r:embed="rId4">
            <a:alphaModFix/>
          </a:blip>
          <a:srcRect b="0" l="0" r="28494" t="0"/>
          <a:stretch/>
        </p:blipFill>
        <p:spPr>
          <a:xfrm>
            <a:off x="10527325" y="5719375"/>
            <a:ext cx="836127" cy="566275"/>
          </a:xfrm>
          <a:prstGeom prst="rect">
            <a:avLst/>
          </a:prstGeom>
          <a:noFill/>
          <a:ln>
            <a:noFill/>
          </a:ln>
        </p:spPr>
      </p:pic>
      <p:pic>
        <p:nvPicPr>
          <p:cNvPr id="148" name="Google Shape;148;p7"/>
          <p:cNvPicPr preferRelativeResize="0"/>
          <p:nvPr/>
        </p:nvPicPr>
        <p:blipFill>
          <a:blip r:embed="rId5">
            <a:alphaModFix/>
          </a:blip>
          <a:stretch>
            <a:fillRect/>
          </a:stretch>
        </p:blipFill>
        <p:spPr>
          <a:xfrm>
            <a:off x="5934444" y="6005776"/>
            <a:ext cx="2698737" cy="699800"/>
          </a:xfrm>
          <a:prstGeom prst="rect">
            <a:avLst/>
          </a:prstGeom>
          <a:noFill/>
          <a:ln>
            <a:noFill/>
          </a:ln>
        </p:spPr>
      </p:pic>
      <p:pic>
        <p:nvPicPr>
          <p:cNvPr id="149" name="Google Shape;149;p7"/>
          <p:cNvPicPr preferRelativeResize="0"/>
          <p:nvPr/>
        </p:nvPicPr>
        <p:blipFill>
          <a:blip r:embed="rId6">
            <a:alphaModFix/>
          </a:blip>
          <a:stretch>
            <a:fillRect/>
          </a:stretch>
        </p:blipFill>
        <p:spPr>
          <a:xfrm flipH="1">
            <a:off x="9947402" y="3913425"/>
            <a:ext cx="2253899" cy="2395550"/>
          </a:xfrm>
          <a:prstGeom prst="rect">
            <a:avLst/>
          </a:prstGeom>
          <a:noFill/>
          <a:ln>
            <a:noFill/>
          </a:ln>
        </p:spPr>
      </p:pic>
      <p:pic>
        <p:nvPicPr>
          <p:cNvPr id="150" name="Google Shape;150;p7"/>
          <p:cNvPicPr preferRelativeResize="0"/>
          <p:nvPr/>
        </p:nvPicPr>
        <p:blipFill>
          <a:blip r:embed="rId5">
            <a:alphaModFix/>
          </a:blip>
          <a:stretch>
            <a:fillRect/>
          </a:stretch>
        </p:blipFill>
        <p:spPr>
          <a:xfrm rot="-535946">
            <a:off x="9060976" y="5637336"/>
            <a:ext cx="2486298" cy="644699"/>
          </a:xfrm>
          <a:prstGeom prst="rect">
            <a:avLst/>
          </a:prstGeom>
          <a:noFill/>
          <a:ln>
            <a:noFill/>
          </a:ln>
        </p:spPr>
      </p:pic>
      <p:pic>
        <p:nvPicPr>
          <p:cNvPr id="151" name="Google Shape;151;p7"/>
          <p:cNvPicPr preferRelativeResize="0"/>
          <p:nvPr/>
        </p:nvPicPr>
        <p:blipFill rotWithShape="1">
          <a:blip r:embed="rId7">
            <a:alphaModFix/>
          </a:blip>
          <a:srcRect b="19315" l="0" r="22976" t="0"/>
          <a:stretch/>
        </p:blipFill>
        <p:spPr>
          <a:xfrm rot="2029417">
            <a:off x="11104824" y="4826705"/>
            <a:ext cx="743113" cy="1187862"/>
          </a:xfrm>
          <a:prstGeom prst="rect">
            <a:avLst/>
          </a:prstGeom>
          <a:noFill/>
          <a:ln>
            <a:noFill/>
          </a:ln>
        </p:spPr>
      </p:pic>
      <p:pic>
        <p:nvPicPr>
          <p:cNvPr id="152" name="Google Shape;152;p7"/>
          <p:cNvPicPr preferRelativeResize="0"/>
          <p:nvPr/>
        </p:nvPicPr>
        <p:blipFill>
          <a:blip r:embed="rId8">
            <a:alphaModFix/>
          </a:blip>
          <a:stretch>
            <a:fillRect/>
          </a:stretch>
        </p:blipFill>
        <p:spPr>
          <a:xfrm>
            <a:off x="4892616" y="5317400"/>
            <a:ext cx="3228273" cy="1284576"/>
          </a:xfrm>
          <a:prstGeom prst="rect">
            <a:avLst/>
          </a:prstGeom>
          <a:noFill/>
          <a:ln>
            <a:noFill/>
          </a:ln>
        </p:spPr>
      </p:pic>
      <p:pic>
        <p:nvPicPr>
          <p:cNvPr id="153" name="Google Shape;153;p7"/>
          <p:cNvPicPr preferRelativeResize="0"/>
          <p:nvPr/>
        </p:nvPicPr>
        <p:blipFill rotWithShape="1">
          <a:blip r:embed="rId7">
            <a:alphaModFix/>
          </a:blip>
          <a:srcRect b="19315" l="0" r="22976" t="0"/>
          <a:stretch/>
        </p:blipFill>
        <p:spPr>
          <a:xfrm flipH="1" rot="-3600003">
            <a:off x="6767137" y="5082102"/>
            <a:ext cx="803521" cy="1284446"/>
          </a:xfrm>
          <a:prstGeom prst="rect">
            <a:avLst/>
          </a:prstGeom>
          <a:noFill/>
          <a:ln>
            <a:noFill/>
          </a:ln>
        </p:spPr>
      </p:pic>
      <p:pic>
        <p:nvPicPr>
          <p:cNvPr id="154" name="Google Shape;154;p7"/>
          <p:cNvPicPr preferRelativeResize="0"/>
          <p:nvPr/>
        </p:nvPicPr>
        <p:blipFill>
          <a:blip r:embed="rId8">
            <a:alphaModFix/>
          </a:blip>
          <a:stretch>
            <a:fillRect/>
          </a:stretch>
        </p:blipFill>
        <p:spPr>
          <a:xfrm flipH="1">
            <a:off x="8011291" y="5317400"/>
            <a:ext cx="3228273" cy="1284576"/>
          </a:xfrm>
          <a:prstGeom prst="rect">
            <a:avLst/>
          </a:prstGeom>
          <a:noFill/>
          <a:ln>
            <a:noFill/>
          </a:ln>
        </p:spPr>
      </p:pic>
      <p:pic>
        <p:nvPicPr>
          <p:cNvPr id="155" name="Google Shape;155;p7"/>
          <p:cNvPicPr preferRelativeResize="0"/>
          <p:nvPr/>
        </p:nvPicPr>
        <p:blipFill>
          <a:blip r:embed="rId9">
            <a:alphaModFix/>
          </a:blip>
          <a:stretch>
            <a:fillRect/>
          </a:stretch>
        </p:blipFill>
        <p:spPr>
          <a:xfrm flipH="1" rot="2512456">
            <a:off x="7762487" y="5062248"/>
            <a:ext cx="439679" cy="1094581"/>
          </a:xfrm>
          <a:prstGeom prst="rect">
            <a:avLst/>
          </a:prstGeom>
          <a:noFill/>
          <a:ln>
            <a:noFill/>
          </a:ln>
        </p:spPr>
      </p:pic>
      <p:pic>
        <p:nvPicPr>
          <p:cNvPr id="156" name="Google Shape;156;p7"/>
          <p:cNvPicPr preferRelativeResize="0"/>
          <p:nvPr/>
        </p:nvPicPr>
        <p:blipFill>
          <a:blip r:embed="rId10">
            <a:alphaModFix/>
          </a:blip>
          <a:stretch>
            <a:fillRect/>
          </a:stretch>
        </p:blipFill>
        <p:spPr>
          <a:xfrm flipH="1">
            <a:off x="7387070" y="5862924"/>
            <a:ext cx="1599926" cy="699801"/>
          </a:xfrm>
          <a:prstGeom prst="rect">
            <a:avLst/>
          </a:prstGeom>
          <a:noFill/>
          <a:ln>
            <a:noFill/>
          </a:ln>
        </p:spPr>
      </p:pic>
      <p:pic>
        <p:nvPicPr>
          <p:cNvPr id="157" name="Google Shape;157;p7"/>
          <p:cNvPicPr preferRelativeResize="0"/>
          <p:nvPr/>
        </p:nvPicPr>
        <p:blipFill rotWithShape="1">
          <a:blip r:embed="rId4">
            <a:alphaModFix/>
          </a:blip>
          <a:srcRect b="0" l="0" r="28494" t="0"/>
          <a:stretch/>
        </p:blipFill>
        <p:spPr>
          <a:xfrm>
            <a:off x="10527325" y="5719375"/>
            <a:ext cx="836127" cy="566275"/>
          </a:xfrm>
          <a:prstGeom prst="rect">
            <a:avLst/>
          </a:prstGeom>
          <a:noFill/>
          <a:ln>
            <a:noFill/>
          </a:ln>
        </p:spPr>
      </p:pic>
      <p:pic>
        <p:nvPicPr>
          <p:cNvPr id="158" name="Google Shape;158;p7"/>
          <p:cNvPicPr preferRelativeResize="0"/>
          <p:nvPr/>
        </p:nvPicPr>
        <p:blipFill rotWithShape="1">
          <a:blip r:embed="rId4">
            <a:alphaModFix/>
          </a:blip>
          <a:srcRect b="0" l="0" r="9966" t="0"/>
          <a:stretch/>
        </p:blipFill>
        <p:spPr>
          <a:xfrm>
            <a:off x="11139201" y="5327898"/>
            <a:ext cx="1052799" cy="792865"/>
          </a:xfrm>
          <a:prstGeom prst="rect">
            <a:avLst/>
          </a:prstGeom>
          <a:noFill/>
          <a:ln>
            <a:noFill/>
          </a:ln>
        </p:spPr>
      </p:pic>
      <p:sp>
        <p:nvSpPr>
          <p:cNvPr id="159" name="Google Shape;159;p7"/>
          <p:cNvSpPr txBox="1"/>
          <p:nvPr>
            <p:ph idx="1" type="subTitle"/>
          </p:nvPr>
        </p:nvSpPr>
        <p:spPr>
          <a:xfrm>
            <a:off x="575875" y="3397023"/>
            <a:ext cx="5358600" cy="1186800"/>
          </a:xfrm>
          <a:prstGeom prst="rect">
            <a:avLst/>
          </a:prstGeom>
          <a:noFill/>
          <a:ln>
            <a:noFill/>
          </a:ln>
        </p:spPr>
        <p:txBody>
          <a:bodyPr anchorCtr="0" anchor="t" bIns="0" lIns="0" spcFirstLastPara="1" rIns="0" wrap="square" tIns="0">
            <a:noAutofit/>
          </a:bodyPr>
          <a:lstStyle>
            <a:lvl1pPr lvl="0" rtl="0" algn="l">
              <a:lnSpc>
                <a:spcPct val="95000"/>
              </a:lnSpc>
              <a:spcBef>
                <a:spcPts val="0"/>
              </a:spcBef>
              <a:spcAft>
                <a:spcPts val="0"/>
              </a:spcAft>
              <a:buSzPts val="2400"/>
              <a:buNone/>
              <a:defRPr b="0" i="0" sz="2400">
                <a:solidFill>
                  <a:schemeClr val="accent1"/>
                </a:solidFill>
                <a:latin typeface="Salesforce Sans"/>
                <a:ea typeface="Salesforce Sans"/>
                <a:cs typeface="Salesforce Sans"/>
                <a:sym typeface="Salesforce Sans"/>
              </a:defRPr>
            </a:lvl1pPr>
            <a:lvl2pPr lvl="1" rtl="0" algn="ctr">
              <a:spcBef>
                <a:spcPts val="200"/>
              </a:spcBef>
              <a:spcAft>
                <a:spcPts val="0"/>
              </a:spcAft>
              <a:buSzPts val="2400"/>
              <a:buNone/>
              <a:defRPr sz="2400">
                <a:solidFill>
                  <a:srgbClr val="8A9ABD"/>
                </a:solidFill>
              </a:defRPr>
            </a:lvl2pPr>
            <a:lvl3pPr lvl="2" rtl="0" algn="ctr">
              <a:spcBef>
                <a:spcPts val="600"/>
              </a:spcBef>
              <a:spcAft>
                <a:spcPts val="0"/>
              </a:spcAft>
              <a:buSzPts val="2400"/>
              <a:buNone/>
              <a:defRPr sz="2400">
                <a:solidFill>
                  <a:srgbClr val="8A9ABD"/>
                </a:solidFill>
              </a:defRPr>
            </a:lvl3pPr>
            <a:lvl4pPr lvl="3" rtl="0" algn="ctr">
              <a:spcBef>
                <a:spcPts val="600"/>
              </a:spcBef>
              <a:spcAft>
                <a:spcPts val="0"/>
              </a:spcAft>
              <a:buSzPts val="2400"/>
              <a:buNone/>
              <a:defRPr sz="2400">
                <a:solidFill>
                  <a:srgbClr val="8A9ABD"/>
                </a:solidFill>
              </a:defRPr>
            </a:lvl4pPr>
            <a:lvl5pPr lvl="4" rtl="0" algn="ctr">
              <a:spcBef>
                <a:spcPts val="600"/>
              </a:spcBef>
              <a:spcAft>
                <a:spcPts val="0"/>
              </a:spcAft>
              <a:buSzPts val="2400"/>
              <a:buNone/>
              <a:defRPr sz="2400">
                <a:solidFill>
                  <a:srgbClr val="8A9ABD"/>
                </a:solidFill>
              </a:defRPr>
            </a:lvl5pPr>
            <a:lvl6pPr lvl="5" rtl="0" algn="ctr">
              <a:spcBef>
                <a:spcPts val="600"/>
              </a:spcBef>
              <a:spcAft>
                <a:spcPts val="0"/>
              </a:spcAft>
              <a:buClr>
                <a:srgbClr val="8A9ABD"/>
              </a:buClr>
              <a:buSzPts val="2400"/>
              <a:buNone/>
              <a:defRPr sz="2400">
                <a:solidFill>
                  <a:srgbClr val="8A9ABD"/>
                </a:solidFill>
              </a:defRPr>
            </a:lvl6pPr>
            <a:lvl7pPr lvl="6" rtl="0" algn="ctr">
              <a:spcBef>
                <a:spcPts val="400"/>
              </a:spcBef>
              <a:spcAft>
                <a:spcPts val="0"/>
              </a:spcAft>
              <a:buClr>
                <a:srgbClr val="8A9ABD"/>
              </a:buClr>
              <a:buSzPts val="2400"/>
              <a:buNone/>
              <a:defRPr sz="2400">
                <a:solidFill>
                  <a:srgbClr val="8A9ABD"/>
                </a:solidFill>
              </a:defRPr>
            </a:lvl7pPr>
            <a:lvl8pPr lvl="7" rtl="0" algn="ctr">
              <a:spcBef>
                <a:spcPts val="400"/>
              </a:spcBef>
              <a:spcAft>
                <a:spcPts val="0"/>
              </a:spcAft>
              <a:buClr>
                <a:srgbClr val="8A9ABD"/>
              </a:buClr>
              <a:buSzPts val="2400"/>
              <a:buNone/>
              <a:defRPr sz="2400">
                <a:solidFill>
                  <a:srgbClr val="8A9ABD"/>
                </a:solidFill>
              </a:defRPr>
            </a:lvl8pPr>
            <a:lvl9pPr lvl="8" rtl="0" algn="ctr">
              <a:spcBef>
                <a:spcPts val="400"/>
              </a:spcBef>
              <a:spcAft>
                <a:spcPts val="0"/>
              </a:spcAft>
              <a:buClr>
                <a:srgbClr val="8A9ABD"/>
              </a:buClr>
              <a:buSzPts val="2400"/>
              <a:buNone/>
              <a:defRPr sz="2400">
                <a:solidFill>
                  <a:srgbClr val="8A9ABD"/>
                </a:solidFill>
              </a:defRPr>
            </a:lvl9pPr>
          </a:lstStyle>
          <a:p/>
        </p:txBody>
      </p:sp>
      <p:sp>
        <p:nvSpPr>
          <p:cNvPr id="160" name="Google Shape;160;p7"/>
          <p:cNvSpPr txBox="1"/>
          <p:nvPr>
            <p:ph type="ctrTitle"/>
          </p:nvPr>
        </p:nvSpPr>
        <p:spPr>
          <a:xfrm>
            <a:off x="576072" y="1566175"/>
            <a:ext cx="5367300" cy="17685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3600"/>
              <a:buNone/>
              <a:defRPr b="1" sz="3600">
                <a:solidFill>
                  <a:schemeClr val="accent1"/>
                </a:solidFill>
                <a:latin typeface="Salesforce Sans"/>
                <a:ea typeface="Salesforce Sans"/>
                <a:cs typeface="Salesforce Sans"/>
                <a:sym typeface="Salesforce Sans"/>
              </a:defRPr>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161" name="Google Shape;161;p7"/>
          <p:cNvSpPr/>
          <p:nvPr/>
        </p:nvSpPr>
        <p:spPr>
          <a:xfrm>
            <a:off x="-1587" y="5862925"/>
            <a:ext cx="12192000" cy="995082"/>
          </a:xfrm>
          <a:custGeom>
            <a:rect b="b" l="l" r="r" t="t"/>
            <a:pathLst>
              <a:path extrusionOk="0" h="995082" w="12192000">
                <a:moveTo>
                  <a:pt x="0" y="0"/>
                </a:moveTo>
                <a:cubicBezTo>
                  <a:pt x="1946508" y="433119"/>
                  <a:pt x="3989140" y="663746"/>
                  <a:pt x="6096000" y="663746"/>
                </a:cubicBezTo>
                <a:cubicBezTo>
                  <a:pt x="8202860" y="663746"/>
                  <a:pt x="10245492" y="433119"/>
                  <a:pt x="12192000" y="0"/>
                </a:cubicBezTo>
                <a:cubicBezTo>
                  <a:pt x="12192000" y="605118"/>
                  <a:pt x="12192000" y="869856"/>
                  <a:pt x="12192000" y="985680"/>
                </a:cubicBezTo>
                <a:lnTo>
                  <a:pt x="12192000" y="995082"/>
                </a:lnTo>
                <a:lnTo>
                  <a:pt x="0" y="995082"/>
                </a:lnTo>
                <a:lnTo>
                  <a:pt x="0" y="886402"/>
                </a:lnTo>
                <a:cubicBezTo>
                  <a:pt x="0" y="0"/>
                  <a:pt x="0" y="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2 - Quote">
  <p:cSld name="Title Slide_ B_1">
    <p:spTree>
      <p:nvGrpSpPr>
        <p:cNvPr id="162" name="Shape 162"/>
        <p:cNvGrpSpPr/>
        <p:nvPr/>
      </p:nvGrpSpPr>
      <p:grpSpPr>
        <a:xfrm>
          <a:off x="0" y="0"/>
          <a:ext cx="0" cy="0"/>
          <a:chOff x="0" y="0"/>
          <a:chExt cx="0" cy="0"/>
        </a:xfrm>
      </p:grpSpPr>
      <p:sp>
        <p:nvSpPr>
          <p:cNvPr id="163" name="Google Shape;163;p8"/>
          <p:cNvSpPr/>
          <p:nvPr/>
        </p:nvSpPr>
        <p:spPr>
          <a:xfrm>
            <a:off x="-10650" y="-13013"/>
            <a:ext cx="4367400"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4" name="Google Shape;164;p8"/>
          <p:cNvPicPr preferRelativeResize="0"/>
          <p:nvPr/>
        </p:nvPicPr>
        <p:blipFill>
          <a:blip r:embed="rId2">
            <a:alphaModFix/>
          </a:blip>
          <a:stretch>
            <a:fillRect/>
          </a:stretch>
        </p:blipFill>
        <p:spPr>
          <a:xfrm rot="-21">
            <a:off x="1933828" y="4331381"/>
            <a:ext cx="1057785" cy="1235069"/>
          </a:xfrm>
          <a:prstGeom prst="rect">
            <a:avLst/>
          </a:prstGeom>
          <a:noFill/>
          <a:ln>
            <a:noFill/>
          </a:ln>
        </p:spPr>
      </p:pic>
      <p:pic>
        <p:nvPicPr>
          <p:cNvPr id="165" name="Google Shape;165;p8"/>
          <p:cNvPicPr preferRelativeResize="0"/>
          <p:nvPr/>
        </p:nvPicPr>
        <p:blipFill rotWithShape="1">
          <a:blip r:embed="rId3">
            <a:alphaModFix/>
          </a:blip>
          <a:srcRect b="0" l="17918" r="8794" t="0"/>
          <a:stretch/>
        </p:blipFill>
        <p:spPr>
          <a:xfrm>
            <a:off x="-10649" y="3879625"/>
            <a:ext cx="1553126" cy="750950"/>
          </a:xfrm>
          <a:prstGeom prst="rect">
            <a:avLst/>
          </a:prstGeom>
          <a:noFill/>
          <a:ln>
            <a:noFill/>
          </a:ln>
        </p:spPr>
      </p:pic>
      <p:pic>
        <p:nvPicPr>
          <p:cNvPr id="166" name="Google Shape;166;p8"/>
          <p:cNvPicPr preferRelativeResize="0"/>
          <p:nvPr/>
        </p:nvPicPr>
        <p:blipFill rotWithShape="1">
          <a:blip r:embed="rId4">
            <a:alphaModFix/>
          </a:blip>
          <a:srcRect b="4970" l="19807" r="0" t="0"/>
          <a:stretch/>
        </p:blipFill>
        <p:spPr>
          <a:xfrm>
            <a:off x="-9003" y="2943750"/>
            <a:ext cx="1353199" cy="2622698"/>
          </a:xfrm>
          <a:prstGeom prst="rect">
            <a:avLst/>
          </a:prstGeom>
          <a:noFill/>
          <a:ln>
            <a:noFill/>
          </a:ln>
        </p:spPr>
      </p:pic>
      <p:pic>
        <p:nvPicPr>
          <p:cNvPr id="167" name="Google Shape;167;p8"/>
          <p:cNvPicPr preferRelativeResize="0"/>
          <p:nvPr/>
        </p:nvPicPr>
        <p:blipFill rotWithShape="1">
          <a:blip r:embed="rId5">
            <a:alphaModFix/>
          </a:blip>
          <a:srcRect b="15203" l="16263" r="26531" t="0"/>
          <a:stretch/>
        </p:blipFill>
        <p:spPr>
          <a:xfrm>
            <a:off x="-10650" y="3158850"/>
            <a:ext cx="4061450" cy="3710599"/>
          </a:xfrm>
          <a:prstGeom prst="rect">
            <a:avLst/>
          </a:prstGeom>
          <a:noFill/>
          <a:ln>
            <a:noFill/>
          </a:ln>
        </p:spPr>
      </p:pic>
      <p:pic>
        <p:nvPicPr>
          <p:cNvPr id="168" name="Google Shape;168;p8"/>
          <p:cNvPicPr preferRelativeResize="0"/>
          <p:nvPr/>
        </p:nvPicPr>
        <p:blipFill>
          <a:blip r:embed="rId6">
            <a:alphaModFix/>
          </a:blip>
          <a:stretch>
            <a:fillRect/>
          </a:stretch>
        </p:blipFill>
        <p:spPr>
          <a:xfrm>
            <a:off x="3215201" y="5464475"/>
            <a:ext cx="567599" cy="248275"/>
          </a:xfrm>
          <a:prstGeom prst="rect">
            <a:avLst/>
          </a:prstGeom>
          <a:noFill/>
          <a:ln>
            <a:noFill/>
          </a:ln>
        </p:spPr>
      </p:pic>
      <p:pic>
        <p:nvPicPr>
          <p:cNvPr id="169" name="Google Shape;169;p8"/>
          <p:cNvPicPr preferRelativeResize="0"/>
          <p:nvPr/>
        </p:nvPicPr>
        <p:blipFill>
          <a:blip r:embed="rId7">
            <a:alphaModFix/>
          </a:blip>
          <a:stretch>
            <a:fillRect/>
          </a:stretch>
        </p:blipFill>
        <p:spPr>
          <a:xfrm>
            <a:off x="3467700" y="5543681"/>
            <a:ext cx="717900" cy="186150"/>
          </a:xfrm>
          <a:prstGeom prst="rect">
            <a:avLst/>
          </a:prstGeom>
          <a:noFill/>
          <a:ln>
            <a:noFill/>
          </a:ln>
        </p:spPr>
      </p:pic>
      <p:sp>
        <p:nvSpPr>
          <p:cNvPr id="170" name="Google Shape;170;p8"/>
          <p:cNvSpPr/>
          <p:nvPr/>
        </p:nvSpPr>
        <p:spPr>
          <a:xfrm>
            <a:off x="-9280" y="-18560"/>
            <a:ext cx="12191999" cy="6858000"/>
          </a:xfrm>
          <a:custGeom>
            <a:rect b="b" l="l" r="r" t="t"/>
            <a:pathLst>
              <a:path extrusionOk="0" h="6858000" w="12191999">
                <a:moveTo>
                  <a:pt x="3422340" y="0"/>
                </a:moveTo>
                <a:lnTo>
                  <a:pt x="12191999" y="0"/>
                </a:lnTo>
                <a:lnTo>
                  <a:pt x="12191999" y="6858000"/>
                </a:lnTo>
                <a:lnTo>
                  <a:pt x="4057274" y="6858000"/>
                </a:lnTo>
                <a:lnTo>
                  <a:pt x="4057274" y="6848106"/>
                </a:lnTo>
                <a:cubicBezTo>
                  <a:pt x="4057274" y="6663789"/>
                  <a:pt x="4057274" y="5926522"/>
                  <a:pt x="4057274" y="2977450"/>
                </a:cubicBezTo>
                <a:cubicBezTo>
                  <a:pt x="4057274" y="2812069"/>
                  <a:pt x="3923673" y="2678441"/>
                  <a:pt x="3758326" y="2678441"/>
                </a:cubicBezTo>
                <a:cubicBezTo>
                  <a:pt x="3758326" y="2678441"/>
                  <a:pt x="3758326" y="2678441"/>
                  <a:pt x="2632640" y="2678441"/>
                </a:cubicBezTo>
                <a:cubicBezTo>
                  <a:pt x="2559887" y="2678441"/>
                  <a:pt x="2499040" y="2620227"/>
                  <a:pt x="2496394" y="2547459"/>
                </a:cubicBezTo>
                <a:cubicBezTo>
                  <a:pt x="2459356" y="1478438"/>
                  <a:pt x="3053284" y="884390"/>
                  <a:pt x="3308581" y="674025"/>
                </a:cubicBezTo>
                <a:cubicBezTo>
                  <a:pt x="3381334" y="614488"/>
                  <a:pt x="3422340" y="525844"/>
                  <a:pt x="3422340" y="431908"/>
                </a:cubicBezTo>
                <a:cubicBezTo>
                  <a:pt x="3422340" y="431908"/>
                  <a:pt x="3422340" y="431908"/>
                  <a:pt x="3422340" y="17648"/>
                </a:cubicBezTo>
                <a:close/>
                <a:moveTo>
                  <a:pt x="0" y="0"/>
                </a:moveTo>
                <a:lnTo>
                  <a:pt x="2441104" y="0"/>
                </a:lnTo>
                <a:lnTo>
                  <a:pt x="2428232" y="4269"/>
                </a:lnTo>
                <a:cubicBezTo>
                  <a:pt x="1413572" y="397973"/>
                  <a:pt x="630311" y="1158256"/>
                  <a:pt x="139169" y="2096765"/>
                </a:cubicBezTo>
                <a:lnTo>
                  <a:pt x="1" y="2387447"/>
                </a:lnTo>
                <a:lnTo>
                  <a:pt x="1" y="6858000"/>
                </a:lnTo>
                <a:lnTo>
                  <a:pt x="0" y="685800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71" name="Google Shape;171;p8"/>
          <p:cNvSpPr txBox="1"/>
          <p:nvPr>
            <p:ph idx="1" type="body"/>
          </p:nvPr>
        </p:nvSpPr>
        <p:spPr>
          <a:xfrm>
            <a:off x="4356875" y="4470175"/>
            <a:ext cx="7256100" cy="1634100"/>
          </a:xfrm>
          <a:prstGeom prst="rect">
            <a:avLst/>
          </a:prstGeom>
          <a:noFill/>
          <a:ln>
            <a:noFill/>
          </a:ln>
        </p:spPr>
        <p:txBody>
          <a:bodyPr anchorCtr="0" anchor="t" bIns="0" lIns="0" spcFirstLastPara="1" rIns="0" wrap="square" tIns="64000">
            <a:noAutofit/>
          </a:bodyPr>
          <a:lstStyle>
            <a:lvl1pPr indent="-342900" lvl="0" marL="457200" rtl="0" algn="l">
              <a:lnSpc>
                <a:spcPct val="100000"/>
              </a:lnSpc>
              <a:spcBef>
                <a:spcPts val="600"/>
              </a:spcBef>
              <a:spcAft>
                <a:spcPts val="0"/>
              </a:spcAft>
              <a:buSzPts val="1800"/>
              <a:buChar char="​"/>
              <a:defRPr sz="1800"/>
            </a:lvl1pPr>
            <a:lvl2pPr indent="-317500" lvl="1" marL="914400" rtl="0" algn="l">
              <a:lnSpc>
                <a:spcPct val="100000"/>
              </a:lnSpc>
              <a:spcBef>
                <a:spcPts val="600"/>
              </a:spcBef>
              <a:spcAft>
                <a:spcPts val="0"/>
              </a:spcAft>
              <a:buClr>
                <a:schemeClr val="accent1"/>
              </a:buClr>
              <a:buSzPts val="1400"/>
              <a:buChar char="​"/>
              <a:defRPr sz="1400">
                <a:solidFill>
                  <a:schemeClr val="accent1"/>
                </a:solidFill>
              </a:defRPr>
            </a:lvl2pPr>
            <a:lvl3pPr indent="-317500" lvl="2" marL="1371600" rtl="0" algn="l">
              <a:lnSpc>
                <a:spcPct val="100000"/>
              </a:lnSpc>
              <a:spcBef>
                <a:spcPts val="600"/>
              </a:spcBef>
              <a:spcAft>
                <a:spcPts val="0"/>
              </a:spcAft>
              <a:buClr>
                <a:schemeClr val="accent1"/>
              </a:buClr>
              <a:buSzPts val="1400"/>
              <a:buChar char="​"/>
              <a:defRPr sz="1400">
                <a:solidFill>
                  <a:schemeClr val="accent1"/>
                </a:solidFill>
              </a:defRPr>
            </a:lvl3pPr>
            <a:lvl4pPr indent="-317500" lvl="3" marL="1828800" rtl="0" algn="l">
              <a:lnSpc>
                <a:spcPct val="100000"/>
              </a:lnSpc>
              <a:spcBef>
                <a:spcPts val="600"/>
              </a:spcBef>
              <a:spcAft>
                <a:spcPts val="0"/>
              </a:spcAft>
              <a:buClr>
                <a:schemeClr val="accent1"/>
              </a:buClr>
              <a:buSzPts val="1400"/>
              <a:buChar char="​"/>
              <a:defRPr>
                <a:solidFill>
                  <a:schemeClr val="accent1"/>
                </a:solidFill>
              </a:defRPr>
            </a:lvl4pPr>
            <a:lvl5pPr indent="-317500" lvl="4" marL="2286000" rtl="0" algn="l">
              <a:lnSpc>
                <a:spcPct val="100000"/>
              </a:lnSpc>
              <a:spcBef>
                <a:spcPts val="600"/>
              </a:spcBef>
              <a:spcAft>
                <a:spcPts val="0"/>
              </a:spcAft>
              <a:buClr>
                <a:schemeClr val="accent1"/>
              </a:buClr>
              <a:buSzPts val="1400"/>
              <a:buChar char="​"/>
              <a:defRPr b="1" sz="1400">
                <a:solidFill>
                  <a:schemeClr val="accent1"/>
                </a:solidFill>
              </a:defRPr>
            </a:lvl5pPr>
            <a:lvl6pPr indent="-317500" lvl="5" marL="2743200" rtl="0" algn="l">
              <a:spcBef>
                <a:spcPts val="600"/>
              </a:spcBef>
              <a:spcAft>
                <a:spcPts val="0"/>
              </a:spcAft>
              <a:buClr>
                <a:schemeClr val="accent1"/>
              </a:buClr>
              <a:buSzPts val="1400"/>
              <a:buChar char="​"/>
              <a:defRPr sz="1400">
                <a:solidFill>
                  <a:schemeClr val="accent1"/>
                </a:solidFill>
              </a:defRPr>
            </a:lvl6pPr>
            <a:lvl7pPr indent="-317500" lvl="6" marL="3200400" rtl="0" algn="l">
              <a:spcBef>
                <a:spcPts val="600"/>
              </a:spcBef>
              <a:spcAft>
                <a:spcPts val="0"/>
              </a:spcAft>
              <a:buClr>
                <a:schemeClr val="accent1"/>
              </a:buClr>
              <a:buSzPts val="1400"/>
              <a:buChar char="​"/>
              <a:defRPr sz="1400">
                <a:solidFill>
                  <a:schemeClr val="accent1"/>
                </a:solidFill>
              </a:defRPr>
            </a:lvl7pPr>
            <a:lvl8pPr indent="-317500" lvl="7" marL="3657600" rtl="0" algn="l">
              <a:spcBef>
                <a:spcPts val="600"/>
              </a:spcBef>
              <a:spcAft>
                <a:spcPts val="0"/>
              </a:spcAft>
              <a:buClr>
                <a:schemeClr val="accent1"/>
              </a:buClr>
              <a:buSzPts val="1400"/>
              <a:buChar char="​"/>
              <a:defRPr sz="1400">
                <a:solidFill>
                  <a:schemeClr val="accent1"/>
                </a:solidFill>
              </a:defRPr>
            </a:lvl8pPr>
            <a:lvl9pPr indent="-317500" lvl="8" marL="4114800" rtl="0" algn="l">
              <a:spcBef>
                <a:spcPts val="600"/>
              </a:spcBef>
              <a:spcAft>
                <a:spcPts val="0"/>
              </a:spcAft>
              <a:buClr>
                <a:schemeClr val="accent1"/>
              </a:buClr>
              <a:buSzPts val="1400"/>
              <a:buChar char="​"/>
              <a:defRPr sz="1400">
                <a:solidFill>
                  <a:schemeClr val="accent1"/>
                </a:solidFill>
              </a:defRPr>
            </a:lvl9pPr>
          </a:lstStyle>
          <a:p/>
        </p:txBody>
      </p:sp>
      <p:sp>
        <p:nvSpPr>
          <p:cNvPr id="172" name="Google Shape;172;p8"/>
          <p:cNvSpPr txBox="1"/>
          <p:nvPr>
            <p:ph type="ctrTitle"/>
          </p:nvPr>
        </p:nvSpPr>
        <p:spPr>
          <a:xfrm>
            <a:off x="4356875" y="565450"/>
            <a:ext cx="6588600" cy="38799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SzPts val="3600"/>
              <a:buChar char="●"/>
              <a:defRPr sz="3600">
                <a:solidFill>
                  <a:schemeClr val="accent1"/>
                </a:solidFill>
                <a:latin typeface="Salesforce Sans"/>
                <a:ea typeface="Salesforce Sans"/>
                <a:cs typeface="Salesforce Sans"/>
                <a:sym typeface="Salesforce Sans"/>
              </a:defRPr>
            </a:lvl1pPr>
            <a:lvl2pPr lvl="1" rtl="0" algn="l">
              <a:lnSpc>
                <a:spcPct val="90000"/>
              </a:lnSpc>
              <a:spcBef>
                <a:spcPts val="0"/>
              </a:spcBef>
              <a:spcAft>
                <a:spcPts val="0"/>
              </a:spcAft>
              <a:buSzPts val="3500"/>
              <a:buNone/>
              <a:defRPr sz="3500"/>
            </a:lvl2pPr>
            <a:lvl3pPr lvl="2" rtl="0" algn="l">
              <a:lnSpc>
                <a:spcPct val="90000"/>
              </a:lnSpc>
              <a:spcBef>
                <a:spcPts val="0"/>
              </a:spcBef>
              <a:spcAft>
                <a:spcPts val="0"/>
              </a:spcAft>
              <a:buSzPts val="3500"/>
              <a:buNone/>
              <a:defRPr sz="3500"/>
            </a:lvl3pPr>
            <a:lvl4pPr lvl="3" rtl="0" algn="l">
              <a:lnSpc>
                <a:spcPct val="90000"/>
              </a:lnSpc>
              <a:spcBef>
                <a:spcPts val="0"/>
              </a:spcBef>
              <a:spcAft>
                <a:spcPts val="0"/>
              </a:spcAft>
              <a:buSzPts val="3500"/>
              <a:buNone/>
              <a:defRPr sz="3500"/>
            </a:lvl4pPr>
            <a:lvl5pPr lvl="4" rtl="0" algn="l">
              <a:lnSpc>
                <a:spcPct val="90000"/>
              </a:lnSpc>
              <a:spcBef>
                <a:spcPts val="0"/>
              </a:spcBef>
              <a:spcAft>
                <a:spcPts val="0"/>
              </a:spcAft>
              <a:buSzPts val="3500"/>
              <a:buNone/>
              <a:defRPr sz="3500"/>
            </a:lvl5pPr>
            <a:lvl6pPr lvl="5" rtl="0" algn="l">
              <a:lnSpc>
                <a:spcPct val="90000"/>
              </a:lnSpc>
              <a:spcBef>
                <a:spcPts val="0"/>
              </a:spcBef>
              <a:spcAft>
                <a:spcPts val="0"/>
              </a:spcAft>
              <a:buSzPts val="3500"/>
              <a:buNone/>
              <a:defRPr sz="3500"/>
            </a:lvl6pPr>
            <a:lvl7pPr lvl="6" rtl="0" algn="l">
              <a:lnSpc>
                <a:spcPct val="90000"/>
              </a:lnSpc>
              <a:spcBef>
                <a:spcPts val="0"/>
              </a:spcBef>
              <a:spcAft>
                <a:spcPts val="0"/>
              </a:spcAft>
              <a:buSzPts val="3500"/>
              <a:buNone/>
              <a:defRPr sz="3500"/>
            </a:lvl7pPr>
            <a:lvl8pPr lvl="7" rtl="0" algn="l">
              <a:lnSpc>
                <a:spcPct val="90000"/>
              </a:lnSpc>
              <a:spcBef>
                <a:spcPts val="0"/>
              </a:spcBef>
              <a:spcAft>
                <a:spcPts val="0"/>
              </a:spcAft>
              <a:buSzPts val="3500"/>
              <a:buNone/>
              <a:defRPr sz="3500"/>
            </a:lvl8pPr>
            <a:lvl9pPr lvl="8" rtl="0" algn="l">
              <a:lnSpc>
                <a:spcPct val="90000"/>
              </a:lnSpc>
              <a:spcBef>
                <a:spcPts val="0"/>
              </a:spcBef>
              <a:spcAft>
                <a:spcPts val="0"/>
              </a:spcAft>
              <a:buSzPts val="3500"/>
              <a:buNone/>
              <a:defRPr sz="3500"/>
            </a:lvl9pPr>
          </a:lstStyle>
          <a:p/>
        </p:txBody>
      </p:sp>
      <p:pic>
        <p:nvPicPr>
          <p:cNvPr descr="pasted-image.pdf" id="173" name="Google Shape;173;p8"/>
          <p:cNvPicPr preferRelativeResize="0"/>
          <p:nvPr/>
        </p:nvPicPr>
        <p:blipFill rotWithShape="1">
          <a:blip r:embed="rId8">
            <a:alphaModFix/>
          </a:blip>
          <a:srcRect b="0" l="0" r="0" t="0"/>
          <a:stretch/>
        </p:blipFill>
        <p:spPr>
          <a:xfrm>
            <a:off x="11030573" y="565460"/>
            <a:ext cx="635734" cy="445095"/>
          </a:xfrm>
          <a:prstGeom prst="rect">
            <a:avLst/>
          </a:prstGeom>
          <a:noFill/>
          <a:ln>
            <a:noFill/>
          </a:ln>
        </p:spPr>
      </p:pic>
      <p:pic>
        <p:nvPicPr>
          <p:cNvPr id="174" name="Google Shape;174;p8"/>
          <p:cNvPicPr preferRelativeResize="0"/>
          <p:nvPr/>
        </p:nvPicPr>
        <p:blipFill>
          <a:blip r:embed="rId9">
            <a:alphaModFix/>
          </a:blip>
          <a:stretch>
            <a:fillRect/>
          </a:stretch>
        </p:blipFill>
        <p:spPr>
          <a:xfrm flipH="1" rot="-326673">
            <a:off x="1513750" y="6495647"/>
            <a:ext cx="380099" cy="137678"/>
          </a:xfrm>
          <a:prstGeom prst="rect">
            <a:avLst/>
          </a:prstGeom>
          <a:noFill/>
          <a:ln>
            <a:noFill/>
          </a:ln>
        </p:spPr>
      </p:pic>
      <p:pic>
        <p:nvPicPr>
          <p:cNvPr id="175" name="Google Shape;175;p8"/>
          <p:cNvPicPr preferRelativeResize="0"/>
          <p:nvPr/>
        </p:nvPicPr>
        <p:blipFill>
          <a:blip r:embed="rId9">
            <a:alphaModFix/>
          </a:blip>
          <a:stretch>
            <a:fillRect/>
          </a:stretch>
        </p:blipFill>
        <p:spPr>
          <a:xfrm rot="-345465">
            <a:off x="741610" y="6586035"/>
            <a:ext cx="486478" cy="176209"/>
          </a:xfrm>
          <a:prstGeom prst="rect">
            <a:avLst/>
          </a:prstGeom>
          <a:noFill/>
          <a:ln>
            <a:noFill/>
          </a:ln>
        </p:spPr>
      </p:pic>
      <p:pic>
        <p:nvPicPr>
          <p:cNvPr id="176" name="Google Shape;176;p8"/>
          <p:cNvPicPr preferRelativeResize="0"/>
          <p:nvPr/>
        </p:nvPicPr>
        <p:blipFill>
          <a:blip r:embed="rId9">
            <a:alphaModFix/>
          </a:blip>
          <a:stretch>
            <a:fillRect/>
          </a:stretch>
        </p:blipFill>
        <p:spPr>
          <a:xfrm>
            <a:off x="451104" y="6586028"/>
            <a:ext cx="213625" cy="77374"/>
          </a:xfrm>
          <a:prstGeom prst="rect">
            <a:avLst/>
          </a:prstGeom>
          <a:noFill/>
          <a:ln>
            <a:noFill/>
          </a:ln>
        </p:spPr>
      </p:pic>
      <p:pic>
        <p:nvPicPr>
          <p:cNvPr id="177" name="Google Shape;177;p8"/>
          <p:cNvPicPr preferRelativeResize="0"/>
          <p:nvPr/>
        </p:nvPicPr>
        <p:blipFill rotWithShape="1">
          <a:blip r:embed="rId9">
            <a:alphaModFix/>
          </a:blip>
          <a:srcRect b="-42" l="9494" r="0" t="-41942"/>
          <a:stretch/>
        </p:blipFill>
        <p:spPr>
          <a:xfrm rot="-221965">
            <a:off x="1207864" y="6429793"/>
            <a:ext cx="196249" cy="11149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1 - 1 Basic Content">
  <p:cSld name="Basic">
    <p:bg>
      <p:bgPr>
        <a:solidFill>
          <a:schemeClr val="lt1"/>
        </a:solidFill>
      </p:bgPr>
    </p:bg>
    <p:spTree>
      <p:nvGrpSpPr>
        <p:cNvPr id="178" name="Shape 178"/>
        <p:cNvGrpSpPr/>
        <p:nvPr/>
      </p:nvGrpSpPr>
      <p:grpSpPr>
        <a:xfrm>
          <a:off x="0" y="0"/>
          <a:ext cx="0" cy="0"/>
          <a:chOff x="0" y="0"/>
          <a:chExt cx="0" cy="0"/>
        </a:xfrm>
      </p:grpSpPr>
      <p:pic>
        <p:nvPicPr>
          <p:cNvPr descr="pasted-image.pdf" id="179" name="Google Shape;179;p9"/>
          <p:cNvPicPr preferRelativeResize="0"/>
          <p:nvPr/>
        </p:nvPicPr>
        <p:blipFill rotWithShape="1">
          <a:blip r:embed="rId2">
            <a:alphaModFix/>
          </a:blip>
          <a:srcRect b="0" l="0" r="0" t="0"/>
          <a:stretch/>
        </p:blipFill>
        <p:spPr>
          <a:xfrm>
            <a:off x="11030573" y="565460"/>
            <a:ext cx="635734" cy="445095"/>
          </a:xfrm>
          <a:prstGeom prst="rect">
            <a:avLst/>
          </a:prstGeom>
          <a:noFill/>
          <a:ln>
            <a:noFill/>
          </a:ln>
        </p:spPr>
      </p:pic>
      <p:sp>
        <p:nvSpPr>
          <p:cNvPr id="180" name="Google Shape;180;p9"/>
          <p:cNvSpPr txBox="1"/>
          <p:nvPr>
            <p:ph type="title"/>
          </p:nvPr>
        </p:nvSpPr>
        <p:spPr>
          <a:xfrm>
            <a:off x="571500" y="63500"/>
            <a:ext cx="100812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3200"/>
              <a:buNone/>
              <a:defRPr/>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181" name="Google Shape;181;p9"/>
          <p:cNvSpPr txBox="1"/>
          <p:nvPr>
            <p:ph idx="1" type="body"/>
          </p:nvPr>
        </p:nvSpPr>
        <p:spPr>
          <a:xfrm>
            <a:off x="571500" y="1661527"/>
            <a:ext cx="11046000" cy="4940400"/>
          </a:xfrm>
          <a:prstGeom prst="rect">
            <a:avLst/>
          </a:prstGeom>
          <a:noFill/>
          <a:ln>
            <a:noFill/>
          </a:ln>
        </p:spPr>
        <p:txBody>
          <a:bodyPr anchorCtr="0" anchor="t" bIns="0" lIns="0" spcFirstLastPara="1" rIns="0" wrap="square" tIns="0">
            <a:noAutofit/>
          </a:bodyPr>
          <a:lstStyle>
            <a:lvl1pPr indent="-355600" lvl="0" marL="457200" rtl="0" algn="l">
              <a:lnSpc>
                <a:spcPct val="100000"/>
              </a:lnSpc>
              <a:spcBef>
                <a:spcPts val="1100"/>
              </a:spcBef>
              <a:spcAft>
                <a:spcPts val="0"/>
              </a:spcAft>
              <a:buSzPts val="2000"/>
              <a:buChar char="●"/>
              <a:defRPr/>
            </a:lvl1pPr>
            <a:lvl2pPr indent="-342900" lvl="1" marL="914400" rtl="0" algn="l">
              <a:lnSpc>
                <a:spcPct val="100000"/>
              </a:lnSpc>
              <a:spcBef>
                <a:spcPts val="300"/>
              </a:spcBef>
              <a:spcAft>
                <a:spcPts val="0"/>
              </a:spcAft>
              <a:buClr>
                <a:schemeClr val="accent1"/>
              </a:buClr>
              <a:buSzPts val="1800"/>
              <a:buChar char="•"/>
              <a:defRPr>
                <a:solidFill>
                  <a:schemeClr val="accent1"/>
                </a:solidFill>
              </a:defRPr>
            </a:lvl2pPr>
            <a:lvl3pPr indent="-330200" lvl="2" marL="1371600" rtl="0" algn="l">
              <a:lnSpc>
                <a:spcPct val="100000"/>
              </a:lnSpc>
              <a:spcBef>
                <a:spcPts val="600"/>
              </a:spcBef>
              <a:spcAft>
                <a:spcPts val="0"/>
              </a:spcAft>
              <a:buClr>
                <a:schemeClr val="accent1"/>
              </a:buClr>
              <a:buSzPts val="1600"/>
              <a:buChar char="•"/>
              <a:defRPr>
                <a:solidFill>
                  <a:schemeClr val="accent1"/>
                </a:solidFill>
              </a:defRPr>
            </a:lvl3pPr>
            <a:lvl4pPr indent="-317500" lvl="3" marL="1828800" rtl="0" algn="l">
              <a:lnSpc>
                <a:spcPct val="100000"/>
              </a:lnSpc>
              <a:spcBef>
                <a:spcPts val="600"/>
              </a:spcBef>
              <a:spcAft>
                <a:spcPts val="0"/>
              </a:spcAft>
              <a:buClr>
                <a:schemeClr val="accent1"/>
              </a:buClr>
              <a:buSzPts val="1400"/>
              <a:buChar char="•"/>
              <a:defRPr>
                <a:solidFill>
                  <a:schemeClr val="accent1"/>
                </a:solidFill>
              </a:defRPr>
            </a:lvl4pPr>
            <a:lvl5pPr indent="-228600" lvl="4" marL="2286000" rtl="0" algn="l">
              <a:lnSpc>
                <a:spcPct val="100000"/>
              </a:lnSpc>
              <a:spcBef>
                <a:spcPts val="600"/>
              </a:spcBef>
              <a:spcAft>
                <a:spcPts val="0"/>
              </a:spcAft>
              <a:buClr>
                <a:schemeClr val="accent1"/>
              </a:buClr>
              <a:buSzPts val="1400"/>
              <a:buNone/>
              <a:defRPr b="1">
                <a:solidFill>
                  <a:schemeClr val="accent1"/>
                </a:solidFill>
              </a:defRPr>
            </a:lvl5pPr>
            <a:lvl6pPr indent="-336550" lvl="5" marL="2743200" rtl="0" algn="l">
              <a:spcBef>
                <a:spcPts val="600"/>
              </a:spcBef>
              <a:spcAft>
                <a:spcPts val="0"/>
              </a:spcAft>
              <a:buClr>
                <a:schemeClr val="accent1"/>
              </a:buClr>
              <a:buSzPts val="1700"/>
              <a:buChar char="•"/>
              <a:defRPr sz="1900">
                <a:solidFill>
                  <a:schemeClr val="accent1"/>
                </a:solidFill>
              </a:defRPr>
            </a:lvl6pPr>
            <a:lvl7pPr indent="-336550" lvl="6" marL="3200400" rtl="0" algn="l">
              <a:spcBef>
                <a:spcPts val="360"/>
              </a:spcBef>
              <a:spcAft>
                <a:spcPts val="0"/>
              </a:spcAft>
              <a:buClr>
                <a:schemeClr val="accent1"/>
              </a:buClr>
              <a:buSzPts val="1700"/>
              <a:buChar char="•"/>
              <a:defRPr sz="1900">
                <a:solidFill>
                  <a:schemeClr val="accent1"/>
                </a:solidFill>
              </a:defRPr>
            </a:lvl7pPr>
            <a:lvl8pPr indent="-336550" lvl="7" marL="3657600" rtl="0" algn="l">
              <a:spcBef>
                <a:spcPts val="360"/>
              </a:spcBef>
              <a:spcAft>
                <a:spcPts val="0"/>
              </a:spcAft>
              <a:buClr>
                <a:schemeClr val="accent1"/>
              </a:buClr>
              <a:buSzPts val="1700"/>
              <a:buChar char="•"/>
              <a:defRPr sz="1900">
                <a:solidFill>
                  <a:schemeClr val="accent1"/>
                </a:solidFill>
              </a:defRPr>
            </a:lvl8pPr>
            <a:lvl9pPr indent="-336550" lvl="8" marL="4114800" rtl="0" algn="l">
              <a:spcBef>
                <a:spcPts val="360"/>
              </a:spcBef>
              <a:spcAft>
                <a:spcPts val="0"/>
              </a:spcAft>
              <a:buClr>
                <a:schemeClr val="accent1"/>
              </a:buClr>
              <a:buSzPts val="1700"/>
              <a:buChar char="•"/>
              <a:defRPr sz="1900">
                <a:solidFill>
                  <a:schemeClr val="accent1"/>
                </a:solidFill>
              </a:defRPr>
            </a:lvl9pPr>
          </a:lstStyle>
          <a:p/>
        </p:txBody>
      </p:sp>
      <p:sp>
        <p:nvSpPr>
          <p:cNvPr id="182" name="Google Shape;182;p9"/>
          <p:cNvSpPr txBox="1"/>
          <p:nvPr>
            <p:ph idx="2" type="subTitle"/>
          </p:nvPr>
        </p:nvSpPr>
        <p:spPr>
          <a:xfrm>
            <a:off x="576075" y="1123425"/>
            <a:ext cx="11036700" cy="572400"/>
          </a:xfrm>
          <a:prstGeom prst="rect">
            <a:avLst/>
          </a:prstGeom>
        </p:spPr>
        <p:txBody>
          <a:bodyPr anchorCtr="0" anchor="t" bIns="0" lIns="0" spcFirstLastPara="1" rIns="0" wrap="square" tIns="0">
            <a:noAutofit/>
          </a:bodyPr>
          <a:lstStyle>
            <a:lvl1pPr lvl="0" rtl="0">
              <a:spcBef>
                <a:spcPts val="0"/>
              </a:spcBef>
              <a:spcAft>
                <a:spcPts val="0"/>
              </a:spcAft>
              <a:buClr>
                <a:schemeClr val="accent1"/>
              </a:buClr>
              <a:buSzPts val="2000"/>
              <a:buNone/>
              <a:defRPr>
                <a:solidFill>
                  <a:schemeClr val="accent1"/>
                </a:solidFill>
              </a:defRPr>
            </a:lvl1pPr>
            <a:lvl2pPr lvl="1" rtl="0">
              <a:spcBef>
                <a:spcPts val="0"/>
              </a:spcBef>
              <a:spcAft>
                <a:spcPts val="0"/>
              </a:spcAft>
              <a:buSzPts val="1800"/>
              <a:buNone/>
              <a:defRPr/>
            </a:lvl2pPr>
            <a:lvl3pPr lvl="2" rtl="0">
              <a:spcBef>
                <a:spcPts val="0"/>
              </a:spcBef>
              <a:spcAft>
                <a:spcPts val="0"/>
              </a:spcAft>
              <a:buSzPts val="16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1 - Small Vignette_A">
  <p:cSld name="Basic_4">
    <p:bg>
      <p:bgPr>
        <a:solidFill>
          <a:schemeClr val="lt1"/>
        </a:solidFill>
      </p:bgPr>
    </p:bg>
    <p:spTree>
      <p:nvGrpSpPr>
        <p:cNvPr id="183" name="Shape 183"/>
        <p:cNvGrpSpPr/>
        <p:nvPr/>
      </p:nvGrpSpPr>
      <p:grpSpPr>
        <a:xfrm>
          <a:off x="0" y="0"/>
          <a:ext cx="0" cy="0"/>
          <a:chOff x="0" y="0"/>
          <a:chExt cx="0" cy="0"/>
        </a:xfrm>
      </p:grpSpPr>
      <p:pic>
        <p:nvPicPr>
          <p:cNvPr descr="pasted-image.pdf" id="184" name="Google Shape;184;p10"/>
          <p:cNvPicPr preferRelativeResize="0"/>
          <p:nvPr/>
        </p:nvPicPr>
        <p:blipFill rotWithShape="1">
          <a:blip r:embed="rId2">
            <a:alphaModFix/>
          </a:blip>
          <a:srcRect b="0" l="0" r="0" t="0"/>
          <a:stretch/>
        </p:blipFill>
        <p:spPr>
          <a:xfrm>
            <a:off x="11030573" y="565460"/>
            <a:ext cx="635734" cy="445095"/>
          </a:xfrm>
          <a:prstGeom prst="rect">
            <a:avLst/>
          </a:prstGeom>
          <a:noFill/>
          <a:ln>
            <a:noFill/>
          </a:ln>
        </p:spPr>
      </p:pic>
      <p:sp>
        <p:nvSpPr>
          <p:cNvPr id="185" name="Google Shape;185;p10"/>
          <p:cNvSpPr txBox="1"/>
          <p:nvPr>
            <p:ph type="title"/>
          </p:nvPr>
        </p:nvSpPr>
        <p:spPr>
          <a:xfrm>
            <a:off x="571500" y="63500"/>
            <a:ext cx="10081200" cy="9900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3200"/>
              <a:buNone/>
              <a:defRPr/>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186" name="Google Shape;186;p10"/>
          <p:cNvSpPr txBox="1"/>
          <p:nvPr>
            <p:ph idx="1" type="body"/>
          </p:nvPr>
        </p:nvSpPr>
        <p:spPr>
          <a:xfrm>
            <a:off x="571500" y="1661525"/>
            <a:ext cx="8227500" cy="4940400"/>
          </a:xfrm>
          <a:prstGeom prst="rect">
            <a:avLst/>
          </a:prstGeom>
          <a:noFill/>
          <a:ln>
            <a:noFill/>
          </a:ln>
        </p:spPr>
        <p:txBody>
          <a:bodyPr anchorCtr="0" anchor="t" bIns="0" lIns="0" spcFirstLastPara="1" rIns="0" wrap="square" tIns="0">
            <a:noAutofit/>
          </a:bodyPr>
          <a:lstStyle>
            <a:lvl1pPr indent="-355600" lvl="0" marL="457200" rtl="0" algn="l">
              <a:lnSpc>
                <a:spcPct val="100000"/>
              </a:lnSpc>
              <a:spcBef>
                <a:spcPts val="1100"/>
              </a:spcBef>
              <a:spcAft>
                <a:spcPts val="0"/>
              </a:spcAft>
              <a:buSzPts val="2000"/>
              <a:buChar char="●"/>
              <a:defRPr/>
            </a:lvl1pPr>
            <a:lvl2pPr indent="-342900" lvl="1" marL="914400" rtl="0" algn="l">
              <a:lnSpc>
                <a:spcPct val="100000"/>
              </a:lnSpc>
              <a:spcBef>
                <a:spcPts val="300"/>
              </a:spcBef>
              <a:spcAft>
                <a:spcPts val="0"/>
              </a:spcAft>
              <a:buClr>
                <a:schemeClr val="accent1"/>
              </a:buClr>
              <a:buSzPts val="1800"/>
              <a:buChar char="•"/>
              <a:defRPr>
                <a:solidFill>
                  <a:schemeClr val="accent1"/>
                </a:solidFill>
              </a:defRPr>
            </a:lvl2pPr>
            <a:lvl3pPr indent="-330200" lvl="2" marL="1371600" rtl="0" algn="l">
              <a:lnSpc>
                <a:spcPct val="100000"/>
              </a:lnSpc>
              <a:spcBef>
                <a:spcPts val="600"/>
              </a:spcBef>
              <a:spcAft>
                <a:spcPts val="0"/>
              </a:spcAft>
              <a:buClr>
                <a:schemeClr val="accent1"/>
              </a:buClr>
              <a:buSzPts val="1600"/>
              <a:buChar char="•"/>
              <a:defRPr>
                <a:solidFill>
                  <a:schemeClr val="accent1"/>
                </a:solidFill>
              </a:defRPr>
            </a:lvl3pPr>
            <a:lvl4pPr indent="-317500" lvl="3" marL="1828800" rtl="0" algn="l">
              <a:lnSpc>
                <a:spcPct val="100000"/>
              </a:lnSpc>
              <a:spcBef>
                <a:spcPts val="600"/>
              </a:spcBef>
              <a:spcAft>
                <a:spcPts val="0"/>
              </a:spcAft>
              <a:buClr>
                <a:schemeClr val="accent1"/>
              </a:buClr>
              <a:buSzPts val="1400"/>
              <a:buChar char="•"/>
              <a:defRPr>
                <a:solidFill>
                  <a:schemeClr val="accent1"/>
                </a:solidFill>
              </a:defRPr>
            </a:lvl4pPr>
            <a:lvl5pPr indent="-228600" lvl="4" marL="2286000" rtl="0" algn="l">
              <a:lnSpc>
                <a:spcPct val="100000"/>
              </a:lnSpc>
              <a:spcBef>
                <a:spcPts val="600"/>
              </a:spcBef>
              <a:spcAft>
                <a:spcPts val="0"/>
              </a:spcAft>
              <a:buClr>
                <a:schemeClr val="accent1"/>
              </a:buClr>
              <a:buSzPts val="1400"/>
              <a:buNone/>
              <a:defRPr b="1">
                <a:solidFill>
                  <a:schemeClr val="accent1"/>
                </a:solidFill>
              </a:defRPr>
            </a:lvl5pPr>
            <a:lvl6pPr indent="-336550" lvl="5" marL="2743200" rtl="0" algn="l">
              <a:spcBef>
                <a:spcPts val="600"/>
              </a:spcBef>
              <a:spcAft>
                <a:spcPts val="0"/>
              </a:spcAft>
              <a:buClr>
                <a:schemeClr val="accent1"/>
              </a:buClr>
              <a:buSzPts val="1700"/>
              <a:buChar char="•"/>
              <a:defRPr sz="1900">
                <a:solidFill>
                  <a:schemeClr val="accent1"/>
                </a:solidFill>
              </a:defRPr>
            </a:lvl6pPr>
            <a:lvl7pPr indent="-336550" lvl="6" marL="3200400" rtl="0" algn="l">
              <a:spcBef>
                <a:spcPts val="360"/>
              </a:spcBef>
              <a:spcAft>
                <a:spcPts val="0"/>
              </a:spcAft>
              <a:buClr>
                <a:schemeClr val="accent1"/>
              </a:buClr>
              <a:buSzPts val="1700"/>
              <a:buChar char="•"/>
              <a:defRPr sz="1900">
                <a:solidFill>
                  <a:schemeClr val="accent1"/>
                </a:solidFill>
              </a:defRPr>
            </a:lvl7pPr>
            <a:lvl8pPr indent="-336550" lvl="7" marL="3657600" rtl="0" algn="l">
              <a:spcBef>
                <a:spcPts val="360"/>
              </a:spcBef>
              <a:spcAft>
                <a:spcPts val="0"/>
              </a:spcAft>
              <a:buClr>
                <a:schemeClr val="accent1"/>
              </a:buClr>
              <a:buSzPts val="1700"/>
              <a:buChar char="•"/>
              <a:defRPr sz="1900">
                <a:solidFill>
                  <a:schemeClr val="accent1"/>
                </a:solidFill>
              </a:defRPr>
            </a:lvl8pPr>
            <a:lvl9pPr indent="-336550" lvl="8" marL="4114800" rtl="0" algn="l">
              <a:spcBef>
                <a:spcPts val="360"/>
              </a:spcBef>
              <a:spcAft>
                <a:spcPts val="0"/>
              </a:spcAft>
              <a:buClr>
                <a:schemeClr val="accent1"/>
              </a:buClr>
              <a:buSzPts val="1700"/>
              <a:buChar char="•"/>
              <a:defRPr sz="1900">
                <a:solidFill>
                  <a:schemeClr val="accent1"/>
                </a:solidFill>
              </a:defRPr>
            </a:lvl9pPr>
          </a:lstStyle>
          <a:p/>
        </p:txBody>
      </p:sp>
      <p:sp>
        <p:nvSpPr>
          <p:cNvPr id="187" name="Google Shape;187;p10"/>
          <p:cNvSpPr txBox="1"/>
          <p:nvPr>
            <p:ph idx="2" type="subTitle"/>
          </p:nvPr>
        </p:nvSpPr>
        <p:spPr>
          <a:xfrm>
            <a:off x="576075" y="1123425"/>
            <a:ext cx="11036700" cy="572400"/>
          </a:xfrm>
          <a:prstGeom prst="rect">
            <a:avLst/>
          </a:prstGeom>
        </p:spPr>
        <p:txBody>
          <a:bodyPr anchorCtr="0" anchor="t" bIns="0" lIns="0" spcFirstLastPara="1" rIns="0" wrap="square" tIns="0">
            <a:noAutofit/>
          </a:bodyPr>
          <a:lstStyle>
            <a:lvl1pPr lvl="0" rtl="0">
              <a:spcBef>
                <a:spcPts val="0"/>
              </a:spcBef>
              <a:spcAft>
                <a:spcPts val="0"/>
              </a:spcAft>
              <a:buClr>
                <a:schemeClr val="accent1"/>
              </a:buClr>
              <a:buSzPts val="2000"/>
              <a:buNone/>
              <a:defRPr>
                <a:solidFill>
                  <a:schemeClr val="accent1"/>
                </a:solidFill>
              </a:defRPr>
            </a:lvl1pPr>
            <a:lvl2pPr lvl="1" rtl="0">
              <a:spcBef>
                <a:spcPts val="0"/>
              </a:spcBef>
              <a:spcAft>
                <a:spcPts val="0"/>
              </a:spcAft>
              <a:buSzPts val="1800"/>
              <a:buNone/>
              <a:defRPr/>
            </a:lvl2pPr>
            <a:lvl3pPr lvl="2" rtl="0">
              <a:spcBef>
                <a:spcPts val="0"/>
              </a:spcBef>
              <a:spcAft>
                <a:spcPts val="0"/>
              </a:spcAft>
              <a:buSzPts val="16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pic>
        <p:nvPicPr>
          <p:cNvPr id="188" name="Google Shape;188;p10"/>
          <p:cNvPicPr preferRelativeResize="0"/>
          <p:nvPr/>
        </p:nvPicPr>
        <p:blipFill rotWithShape="1">
          <a:blip r:embed="rId3">
            <a:alphaModFix/>
          </a:blip>
          <a:srcRect b="6788" l="10264" r="12907" t="6952"/>
          <a:stretch/>
        </p:blipFill>
        <p:spPr>
          <a:xfrm>
            <a:off x="9003625" y="2627075"/>
            <a:ext cx="3195900" cy="3467400"/>
          </a:xfrm>
          <a:prstGeom prst="rect">
            <a:avLst/>
          </a:prstGeom>
          <a:noFill/>
          <a:ln>
            <a:noFill/>
          </a:ln>
        </p:spPr>
      </p:pic>
      <p:sp>
        <p:nvSpPr>
          <p:cNvPr id="189" name="Google Shape;189;p10"/>
          <p:cNvSpPr/>
          <p:nvPr/>
        </p:nvSpPr>
        <p:spPr>
          <a:xfrm>
            <a:off x="9213350" y="2753600"/>
            <a:ext cx="196500" cy="196500"/>
          </a:xfrm>
          <a:prstGeom prst="ellipse">
            <a:avLst/>
          </a:prstGeom>
          <a:solidFill>
            <a:srgbClr val="F9E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0"/>
          <p:cNvSpPr/>
          <p:nvPr/>
        </p:nvSpPr>
        <p:spPr>
          <a:xfrm>
            <a:off x="9091977" y="3145621"/>
            <a:ext cx="85500" cy="85500"/>
          </a:xfrm>
          <a:prstGeom prst="ellipse">
            <a:avLst/>
          </a:prstGeom>
          <a:solidFill>
            <a:srgbClr val="FCC0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1" name="Google Shape;191;p10"/>
          <p:cNvPicPr preferRelativeResize="0"/>
          <p:nvPr/>
        </p:nvPicPr>
        <p:blipFill rotWithShape="1">
          <a:blip r:embed="rId3">
            <a:alphaModFix/>
          </a:blip>
          <a:srcRect b="15752" l="32541" r="60908" t="77483"/>
          <a:stretch/>
        </p:blipFill>
        <p:spPr>
          <a:xfrm>
            <a:off x="11644892" y="5809710"/>
            <a:ext cx="365700" cy="365100"/>
          </a:xfrm>
          <a:prstGeom prst="ellipse">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theme" Target="../theme/theme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 name="Shape 22"/>
        <p:cNvGrpSpPr/>
        <p:nvPr/>
      </p:nvGrpSpPr>
      <p:grpSpPr>
        <a:xfrm>
          <a:off x="0" y="0"/>
          <a:ext cx="0" cy="0"/>
          <a:chOff x="0" y="0"/>
          <a:chExt cx="0" cy="0"/>
        </a:xfrm>
      </p:grpSpPr>
      <p:sp>
        <p:nvSpPr>
          <p:cNvPr id="23" name="Google Shape;23;p1"/>
          <p:cNvSpPr txBox="1"/>
          <p:nvPr>
            <p:ph idx="1" type="body"/>
          </p:nvPr>
        </p:nvSpPr>
        <p:spPr>
          <a:xfrm>
            <a:off x="571504" y="1609725"/>
            <a:ext cx="11045700" cy="4314900"/>
          </a:xfrm>
          <a:prstGeom prst="rect">
            <a:avLst/>
          </a:prstGeom>
          <a:noFill/>
          <a:ln>
            <a:noFill/>
          </a:ln>
        </p:spPr>
        <p:txBody>
          <a:bodyPr anchorCtr="0" anchor="t" bIns="0" lIns="0" spcFirstLastPara="1" rIns="0" wrap="square" tIns="0">
            <a:noAutofit/>
          </a:bodyPr>
          <a:lstStyle>
            <a:lvl1pPr indent="-355600" lvl="0" marL="457200" marR="0" rtl="0" algn="l">
              <a:lnSpc>
                <a:spcPct val="100000"/>
              </a:lnSpc>
              <a:spcBef>
                <a:spcPts val="2200"/>
              </a:spcBef>
              <a:spcAft>
                <a:spcPts val="0"/>
              </a:spcAft>
              <a:buClr>
                <a:schemeClr val="dk1"/>
              </a:buClr>
              <a:buSzPts val="2000"/>
              <a:buFont typeface="Arial"/>
              <a:buChar char="●"/>
              <a:defRPr sz="2000">
                <a:solidFill>
                  <a:schemeClr val="dk1"/>
                </a:solidFill>
                <a:latin typeface="Salesforce Sans"/>
                <a:ea typeface="Salesforce Sans"/>
                <a:cs typeface="Salesforce Sans"/>
                <a:sym typeface="Salesforce Sans"/>
              </a:defRPr>
            </a:lvl1pPr>
            <a:lvl2pPr indent="-342900" lvl="1" marL="914400" marR="0" rtl="0" algn="l">
              <a:spcBef>
                <a:spcPts val="200"/>
              </a:spcBef>
              <a:spcAft>
                <a:spcPts val="0"/>
              </a:spcAft>
              <a:buClr>
                <a:schemeClr val="accent1"/>
              </a:buClr>
              <a:buSzPts val="1800"/>
              <a:buFont typeface="Arial"/>
              <a:buChar char="•"/>
              <a:defRPr b="0" i="0" sz="1800" u="none" cap="none" strike="noStrike">
                <a:solidFill>
                  <a:schemeClr val="accent1"/>
                </a:solidFill>
                <a:latin typeface="Salesforce Sans"/>
                <a:ea typeface="Salesforce Sans"/>
                <a:cs typeface="Salesforce Sans"/>
                <a:sym typeface="Salesforce Sans"/>
              </a:defRPr>
            </a:lvl2pPr>
            <a:lvl3pPr indent="-330200" lvl="2" marL="1371600" marR="0" rtl="0" algn="l">
              <a:spcBef>
                <a:spcPts val="600"/>
              </a:spcBef>
              <a:spcAft>
                <a:spcPts val="0"/>
              </a:spcAft>
              <a:buClr>
                <a:schemeClr val="accent1"/>
              </a:buClr>
              <a:buSzPts val="1600"/>
              <a:buFont typeface="Arial"/>
              <a:buChar char="•"/>
              <a:defRPr b="0" i="0" sz="1600" u="none" cap="none" strike="noStrike">
                <a:solidFill>
                  <a:schemeClr val="accent1"/>
                </a:solidFill>
                <a:latin typeface="Salesforce Sans"/>
                <a:ea typeface="Salesforce Sans"/>
                <a:cs typeface="Salesforce Sans"/>
                <a:sym typeface="Salesforce Sans"/>
              </a:defRPr>
            </a:lvl3pPr>
            <a:lvl4pPr indent="-317500" lvl="3" marL="1828800" marR="0" rtl="0" algn="l">
              <a:spcBef>
                <a:spcPts val="600"/>
              </a:spcBef>
              <a:spcAft>
                <a:spcPts val="0"/>
              </a:spcAft>
              <a:buClr>
                <a:schemeClr val="accent1"/>
              </a:buClr>
              <a:buSzPts val="1400"/>
              <a:buFont typeface="Arial"/>
              <a:buChar char="•"/>
              <a:defRPr b="0" i="0" sz="1400" u="none" cap="none" strike="noStrike">
                <a:solidFill>
                  <a:schemeClr val="accent1"/>
                </a:solidFill>
                <a:latin typeface="Salesforce Sans"/>
                <a:ea typeface="Salesforce Sans"/>
                <a:cs typeface="Salesforce Sans"/>
                <a:sym typeface="Salesforce Sans"/>
              </a:defRPr>
            </a:lvl4pPr>
            <a:lvl5pPr indent="-228600" lvl="4" marL="2286000" marR="0" rtl="0" algn="l">
              <a:spcBef>
                <a:spcPts val="600"/>
              </a:spcBef>
              <a:spcAft>
                <a:spcPts val="0"/>
              </a:spcAft>
              <a:buClr>
                <a:schemeClr val="accent1"/>
              </a:buClr>
              <a:buSzPts val="1400"/>
              <a:buNone/>
              <a:defRPr b="0" i="0" sz="2000" u="none" cap="none" strike="noStrike">
                <a:solidFill>
                  <a:schemeClr val="accent1"/>
                </a:solidFill>
                <a:latin typeface="Salesforce Sans"/>
                <a:ea typeface="Salesforce Sans"/>
                <a:cs typeface="Salesforce Sans"/>
                <a:sym typeface="Salesforce Sans"/>
              </a:defRPr>
            </a:lvl5pPr>
            <a:lvl6pPr indent="-355600" lvl="5" marL="2743200" marR="0" rtl="0" algn="l">
              <a:spcBef>
                <a:spcPts val="600"/>
              </a:spcBef>
              <a:spcAft>
                <a:spcPts val="0"/>
              </a:spcAft>
              <a:buClr>
                <a:schemeClr val="accent1"/>
              </a:buClr>
              <a:buSzPts val="2000"/>
              <a:buFont typeface="Arial"/>
              <a:buChar char="•"/>
              <a:defRPr b="0" i="0" sz="2000" u="none" cap="none" strike="noStrike">
                <a:solidFill>
                  <a:schemeClr val="accent1"/>
                </a:solidFill>
                <a:latin typeface="Salesforce Sans"/>
                <a:ea typeface="Salesforce Sans"/>
                <a:cs typeface="Salesforce Sans"/>
                <a:sym typeface="Salesforce Sans"/>
              </a:defRPr>
            </a:lvl6pPr>
            <a:lvl7pPr indent="-355600" lvl="6" marL="3200400" marR="0" rtl="0" algn="l">
              <a:spcBef>
                <a:spcPts val="400"/>
              </a:spcBef>
              <a:spcAft>
                <a:spcPts val="0"/>
              </a:spcAft>
              <a:buClr>
                <a:schemeClr val="accent1"/>
              </a:buClr>
              <a:buSzPts val="2000"/>
              <a:buFont typeface="Arial"/>
              <a:buChar char="•"/>
              <a:defRPr b="0" i="0" sz="2000" u="none" cap="none" strike="noStrike">
                <a:solidFill>
                  <a:schemeClr val="accent1"/>
                </a:solidFill>
                <a:latin typeface="Salesforce Sans"/>
                <a:ea typeface="Salesforce Sans"/>
                <a:cs typeface="Salesforce Sans"/>
                <a:sym typeface="Salesforce Sans"/>
              </a:defRPr>
            </a:lvl7pPr>
            <a:lvl8pPr indent="-355600" lvl="7" marL="3657600" marR="0" rtl="0" algn="l">
              <a:spcBef>
                <a:spcPts val="400"/>
              </a:spcBef>
              <a:spcAft>
                <a:spcPts val="0"/>
              </a:spcAft>
              <a:buClr>
                <a:schemeClr val="accent1"/>
              </a:buClr>
              <a:buSzPts val="2000"/>
              <a:buFont typeface="Arial"/>
              <a:buChar char="•"/>
              <a:defRPr b="0" i="0" sz="2000" u="none" cap="none" strike="noStrike">
                <a:solidFill>
                  <a:schemeClr val="accent1"/>
                </a:solidFill>
                <a:latin typeface="Salesforce Sans"/>
                <a:ea typeface="Salesforce Sans"/>
                <a:cs typeface="Salesforce Sans"/>
                <a:sym typeface="Salesforce Sans"/>
              </a:defRPr>
            </a:lvl8pPr>
            <a:lvl9pPr indent="-355600" lvl="8" marL="4114800" marR="0" rtl="0" algn="l">
              <a:spcBef>
                <a:spcPts val="400"/>
              </a:spcBef>
              <a:spcAft>
                <a:spcPts val="0"/>
              </a:spcAft>
              <a:buClr>
                <a:schemeClr val="accent1"/>
              </a:buClr>
              <a:buSzPts val="2000"/>
              <a:buFont typeface="Arial"/>
              <a:buChar char="•"/>
              <a:defRPr b="0" i="0" sz="2000" u="none" cap="none" strike="noStrike">
                <a:solidFill>
                  <a:schemeClr val="accent1"/>
                </a:solidFill>
                <a:latin typeface="Salesforce Sans"/>
                <a:ea typeface="Salesforce Sans"/>
                <a:cs typeface="Salesforce Sans"/>
                <a:sym typeface="Salesforce Sans"/>
              </a:defRPr>
            </a:lvl9pPr>
          </a:lstStyle>
          <a:p/>
        </p:txBody>
      </p:sp>
      <p:sp>
        <p:nvSpPr>
          <p:cNvPr id="24" name="Google Shape;24;p1"/>
          <p:cNvSpPr txBox="1"/>
          <p:nvPr>
            <p:ph type="title"/>
          </p:nvPr>
        </p:nvSpPr>
        <p:spPr>
          <a:xfrm>
            <a:off x="571504" y="63500"/>
            <a:ext cx="11045700" cy="990600"/>
          </a:xfrm>
          <a:prstGeom prst="rect">
            <a:avLst/>
          </a:prstGeom>
          <a:noFill/>
          <a:ln>
            <a:noFill/>
          </a:ln>
        </p:spPr>
        <p:txBody>
          <a:bodyPr anchorCtr="0" anchor="b" bIns="0" lIns="0" spcFirstLastPara="1" rIns="0" wrap="square" tIns="0">
            <a:noAutofit/>
          </a:bodyPr>
          <a:lstStyle>
            <a:lvl1pPr lvl="0" marR="0" rtl="0" algn="l">
              <a:lnSpc>
                <a:spcPct val="95000"/>
              </a:lnSpc>
              <a:spcBef>
                <a:spcPts val="0"/>
              </a:spcBef>
              <a:spcAft>
                <a:spcPts val="0"/>
              </a:spcAft>
              <a:buClr>
                <a:schemeClr val="accent1"/>
              </a:buClr>
              <a:buSzPts val="3200"/>
              <a:buNone/>
              <a:defRPr b="1" i="0" sz="3200" u="none" cap="none" strike="noStrike">
                <a:solidFill>
                  <a:schemeClr val="accent1"/>
                </a:solidFill>
                <a:latin typeface="Salesforce Sans"/>
                <a:ea typeface="Salesforce Sans"/>
                <a:cs typeface="Salesforce Sans"/>
                <a:sym typeface="Salesforce Sans"/>
              </a:defRPr>
            </a:lvl1pPr>
            <a:lvl2pPr lvl="1" marR="0" rtl="0" algn="l">
              <a:spcBef>
                <a:spcPts val="0"/>
              </a:spcBef>
              <a:spcAft>
                <a:spcPts val="0"/>
              </a:spcAft>
              <a:buClr>
                <a:schemeClr val="accent1"/>
              </a:buClr>
              <a:buSzPts val="3200"/>
              <a:buNone/>
              <a:defRPr b="0" i="0" sz="3200" u="none" cap="none" strike="noStrike">
                <a:solidFill>
                  <a:schemeClr val="accent1"/>
                </a:solidFill>
                <a:latin typeface="Salesforce Sans"/>
                <a:ea typeface="Salesforce Sans"/>
                <a:cs typeface="Salesforce Sans"/>
                <a:sym typeface="Salesforce Sans"/>
              </a:defRPr>
            </a:lvl2pPr>
            <a:lvl3pPr lvl="2" marR="0" rtl="0" algn="l">
              <a:spcBef>
                <a:spcPts val="0"/>
              </a:spcBef>
              <a:spcAft>
                <a:spcPts val="0"/>
              </a:spcAft>
              <a:buClr>
                <a:schemeClr val="accent1"/>
              </a:buClr>
              <a:buSzPts val="3200"/>
              <a:buNone/>
              <a:defRPr b="0" i="0" sz="3200" u="none" cap="none" strike="noStrike">
                <a:solidFill>
                  <a:schemeClr val="accent1"/>
                </a:solidFill>
                <a:latin typeface="Salesforce Sans"/>
                <a:ea typeface="Salesforce Sans"/>
                <a:cs typeface="Salesforce Sans"/>
                <a:sym typeface="Salesforce Sans"/>
              </a:defRPr>
            </a:lvl3pPr>
            <a:lvl4pPr lvl="3" marR="0" rtl="0" algn="l">
              <a:spcBef>
                <a:spcPts val="0"/>
              </a:spcBef>
              <a:spcAft>
                <a:spcPts val="0"/>
              </a:spcAft>
              <a:buClr>
                <a:schemeClr val="accent1"/>
              </a:buClr>
              <a:buSzPts val="3200"/>
              <a:buNone/>
              <a:defRPr b="0" i="0" sz="3200" u="none" cap="none" strike="noStrike">
                <a:solidFill>
                  <a:schemeClr val="accent1"/>
                </a:solidFill>
                <a:latin typeface="Salesforce Sans"/>
                <a:ea typeface="Salesforce Sans"/>
                <a:cs typeface="Salesforce Sans"/>
                <a:sym typeface="Salesforce Sans"/>
              </a:defRPr>
            </a:lvl4pPr>
            <a:lvl5pPr lvl="4" marR="0" rtl="0" algn="l">
              <a:spcBef>
                <a:spcPts val="0"/>
              </a:spcBef>
              <a:spcAft>
                <a:spcPts val="0"/>
              </a:spcAft>
              <a:buClr>
                <a:schemeClr val="accent1"/>
              </a:buClr>
              <a:buSzPts val="3200"/>
              <a:buNone/>
              <a:defRPr b="0" i="0" sz="3200" u="none" cap="none" strike="noStrike">
                <a:solidFill>
                  <a:schemeClr val="accent1"/>
                </a:solidFill>
                <a:latin typeface="Salesforce Sans"/>
                <a:ea typeface="Salesforce Sans"/>
                <a:cs typeface="Salesforce Sans"/>
                <a:sym typeface="Salesforce Sans"/>
              </a:defRPr>
            </a:lvl5pPr>
            <a:lvl6pPr lvl="5" marR="0" rtl="0" algn="l">
              <a:spcBef>
                <a:spcPts val="0"/>
              </a:spcBef>
              <a:spcAft>
                <a:spcPts val="0"/>
              </a:spcAft>
              <a:buClr>
                <a:schemeClr val="accent1"/>
              </a:buClr>
              <a:buSzPts val="3200"/>
              <a:buNone/>
              <a:defRPr b="0" i="0" sz="3200" u="none" cap="none" strike="noStrike">
                <a:solidFill>
                  <a:schemeClr val="accent1"/>
                </a:solidFill>
                <a:latin typeface="Salesforce Sans"/>
                <a:ea typeface="Salesforce Sans"/>
                <a:cs typeface="Salesforce Sans"/>
                <a:sym typeface="Salesforce Sans"/>
              </a:defRPr>
            </a:lvl6pPr>
            <a:lvl7pPr lvl="6" marR="0" rtl="0" algn="l">
              <a:spcBef>
                <a:spcPts val="0"/>
              </a:spcBef>
              <a:spcAft>
                <a:spcPts val="0"/>
              </a:spcAft>
              <a:buClr>
                <a:schemeClr val="accent1"/>
              </a:buClr>
              <a:buSzPts val="3200"/>
              <a:buNone/>
              <a:defRPr b="0" i="0" sz="3200" u="none" cap="none" strike="noStrike">
                <a:solidFill>
                  <a:schemeClr val="accent1"/>
                </a:solidFill>
                <a:latin typeface="Salesforce Sans"/>
                <a:ea typeface="Salesforce Sans"/>
                <a:cs typeface="Salesforce Sans"/>
                <a:sym typeface="Salesforce Sans"/>
              </a:defRPr>
            </a:lvl7pPr>
            <a:lvl8pPr lvl="7" marR="0" rtl="0" algn="l">
              <a:spcBef>
                <a:spcPts val="0"/>
              </a:spcBef>
              <a:spcAft>
                <a:spcPts val="0"/>
              </a:spcAft>
              <a:buClr>
                <a:schemeClr val="accent1"/>
              </a:buClr>
              <a:buSzPts val="3200"/>
              <a:buNone/>
              <a:defRPr b="0" i="0" sz="3200" u="none" cap="none" strike="noStrike">
                <a:solidFill>
                  <a:schemeClr val="accent1"/>
                </a:solidFill>
                <a:latin typeface="Salesforce Sans"/>
                <a:ea typeface="Salesforce Sans"/>
                <a:cs typeface="Salesforce Sans"/>
                <a:sym typeface="Salesforce Sans"/>
              </a:defRPr>
            </a:lvl8pPr>
            <a:lvl9pPr lvl="8" marR="0" rtl="0" algn="l">
              <a:spcBef>
                <a:spcPts val="0"/>
              </a:spcBef>
              <a:spcAft>
                <a:spcPts val="0"/>
              </a:spcAft>
              <a:buClr>
                <a:schemeClr val="accent1"/>
              </a:buClr>
              <a:buSzPts val="3200"/>
              <a:buNone/>
              <a:defRPr b="0" i="0" sz="3200" u="none" cap="none" strike="noStrike">
                <a:solidFill>
                  <a:schemeClr val="accent1"/>
                </a:solidFill>
                <a:latin typeface="Salesforce Sans"/>
                <a:ea typeface="Salesforce Sans"/>
                <a:cs typeface="Salesforce Sans"/>
                <a:sym typeface="Salesforce Sans"/>
              </a:defRPr>
            </a:lvl9pPr>
          </a:lstStyle>
          <a:p/>
        </p:txBody>
      </p:sp>
      <p:sp>
        <p:nvSpPr>
          <p:cNvPr id="25" name="Google Shape;25;p1"/>
          <p:cNvSpPr txBox="1"/>
          <p:nvPr/>
        </p:nvSpPr>
        <p:spPr>
          <a:xfrm>
            <a:off x="13801727" y="6672263"/>
            <a:ext cx="184800" cy="400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000">
              <a:solidFill>
                <a:srgbClr val="424145"/>
              </a:solidFill>
              <a:latin typeface="Salesforce Sans"/>
              <a:ea typeface="Salesforce Sans"/>
              <a:cs typeface="Salesforce Sans"/>
              <a:sym typeface="Salesforce Sans"/>
            </a:endParaRPr>
          </a:p>
        </p:txBody>
      </p:sp>
      <p:sp>
        <p:nvSpPr>
          <p:cNvPr id="26" name="Google Shape;26;p1"/>
          <p:cNvSpPr txBox="1"/>
          <p:nvPr/>
        </p:nvSpPr>
        <p:spPr>
          <a:xfrm>
            <a:off x="571500" y="63504"/>
            <a:ext cx="11617200" cy="990000"/>
          </a:xfrm>
          <a:prstGeom prst="rect">
            <a:avLst/>
          </a:prstGeom>
          <a:noFill/>
          <a:ln>
            <a:noFill/>
          </a:ln>
        </p:spPr>
        <p:txBody>
          <a:bodyPr anchorCtr="0" anchor="b" bIns="0" lIns="0" spcFirstLastPara="1" rIns="0" wrap="square" tIns="0">
            <a:noAutofit/>
          </a:bodyPr>
          <a:lstStyle/>
          <a:p>
            <a:pPr indent="0" lvl="0" marL="0" rtl="0" algn="l">
              <a:lnSpc>
                <a:spcPct val="95000"/>
              </a:lnSpc>
              <a:spcBef>
                <a:spcPts val="0"/>
              </a:spcBef>
              <a:spcAft>
                <a:spcPts val="0"/>
              </a:spcAft>
              <a:buNone/>
            </a:pPr>
            <a:r>
              <a:t/>
            </a:r>
            <a:endParaRPr b="1" sz="3000">
              <a:solidFill>
                <a:srgbClr val="205CA0"/>
              </a:solidFill>
              <a:latin typeface="Salesforce Sans"/>
              <a:ea typeface="Salesforce Sans"/>
              <a:cs typeface="Salesforce Sans"/>
              <a:sym typeface="Salesforce Sans"/>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21">
          <p15:clr>
            <a:srgbClr val="F26B43"/>
          </p15:clr>
        </p15:guide>
        <p15:guide id="2" pos="363">
          <p15:clr>
            <a:srgbClr val="F26B43"/>
          </p15:clr>
        </p15:guide>
        <p15:guide id="3" pos="7315">
          <p15:clr>
            <a:srgbClr val="F26B43"/>
          </p15:clr>
        </p15:guide>
        <p15:guide id="4" orient="horz" pos="3989">
          <p15:clr>
            <a:srgbClr val="F26B43"/>
          </p15:clr>
        </p15:guide>
        <p15:guide id="5" orient="horz" pos="1152">
          <p15:clr>
            <a:srgbClr val="F26B43"/>
          </p15:clr>
        </p15:guide>
        <p15:guide id="6" pos="3839">
          <p15:clr>
            <a:srgbClr val="EA4335"/>
          </p15:clr>
        </p15:guide>
        <p15:guide id="7" orient="horz" pos="4104">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xml"/><Relationship Id="rId3" Type="http://schemas.openxmlformats.org/officeDocument/2006/relationships/hyperlink" Target="http://salesforce.com/connectedcustomer" TargetMode="External"/><Relationship Id="rId4" Type="http://schemas.openxmlformats.org/officeDocument/2006/relationships/hyperlink" Target="https://public.tableau.com/profile/salesforceresearch#!/vizhome/StateoftheConnectedCustomerConsumerOverview/ConsumersOverview" TargetMode="External"/><Relationship Id="rId5" Type="http://schemas.openxmlformats.org/officeDocument/2006/relationships/hyperlink" Target="https://salesforce.quip.com/8EwuA2VWerRR" TargetMode="External"/><Relationship Id="rId6" Type="http://schemas.openxmlformats.org/officeDocument/2006/relationships/hyperlink" Target="https://sites.google.com/salesforce.com/salesforce-research/stat-library"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 Id="rId3" Type="http://schemas.openxmlformats.org/officeDocument/2006/relationships/image" Target="../media/image79.png"/><Relationship Id="rId4" Type="http://schemas.openxmlformats.org/officeDocument/2006/relationships/image" Target="../media/image6.png"/><Relationship Id="rId9" Type="http://schemas.openxmlformats.org/officeDocument/2006/relationships/image" Target="../media/image83.png"/><Relationship Id="rId5" Type="http://schemas.openxmlformats.org/officeDocument/2006/relationships/image" Target="../media/image21.png"/><Relationship Id="rId6" Type="http://schemas.openxmlformats.org/officeDocument/2006/relationships/image" Target="../media/image16.png"/><Relationship Id="rId7" Type="http://schemas.openxmlformats.org/officeDocument/2006/relationships/image" Target="../media/image1.png"/><Relationship Id="rId8" Type="http://schemas.openxmlformats.org/officeDocument/2006/relationships/image" Target="../media/image81.png"/><Relationship Id="rId11" Type="http://schemas.openxmlformats.org/officeDocument/2006/relationships/image" Target="../media/image90.png"/><Relationship Id="rId10" Type="http://schemas.openxmlformats.org/officeDocument/2006/relationships/image" Target="../media/image85.png"/><Relationship Id="rId12" Type="http://schemas.openxmlformats.org/officeDocument/2006/relationships/image" Target="../media/image8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81.png"/><Relationship Id="rId4" Type="http://schemas.openxmlformats.org/officeDocument/2006/relationships/image" Target="../media/image83.png"/><Relationship Id="rId9" Type="http://schemas.openxmlformats.org/officeDocument/2006/relationships/image" Target="../media/image29.png"/><Relationship Id="rId5" Type="http://schemas.openxmlformats.org/officeDocument/2006/relationships/image" Target="../media/image26.png"/><Relationship Id="rId6" Type="http://schemas.openxmlformats.org/officeDocument/2006/relationships/image" Target="../media/image12.png"/><Relationship Id="rId7" Type="http://schemas.openxmlformats.org/officeDocument/2006/relationships/image" Target="../media/image21.png"/><Relationship Id="rId8" Type="http://schemas.openxmlformats.org/officeDocument/2006/relationships/image" Target="../media/image3.png"/><Relationship Id="rId11" Type="http://schemas.openxmlformats.org/officeDocument/2006/relationships/image" Target="../media/image2.png"/><Relationship Id="rId10" Type="http://schemas.openxmlformats.org/officeDocument/2006/relationships/image" Target="../media/image36.png"/><Relationship Id="rId13" Type="http://schemas.openxmlformats.org/officeDocument/2006/relationships/image" Target="../media/image93.png"/><Relationship Id="rId12"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21.png"/><Relationship Id="rId9" Type="http://schemas.openxmlformats.org/officeDocument/2006/relationships/image" Target="../media/image2.png"/><Relationship Id="rId5" Type="http://schemas.openxmlformats.org/officeDocument/2006/relationships/image" Target="../media/image94.png"/><Relationship Id="rId6" Type="http://schemas.openxmlformats.org/officeDocument/2006/relationships/image" Target="../media/image86.png"/><Relationship Id="rId7" Type="http://schemas.openxmlformats.org/officeDocument/2006/relationships/image" Target="../media/image88.png"/><Relationship Id="rId8" Type="http://schemas.openxmlformats.org/officeDocument/2006/relationships/image" Target="../media/image6.png"/><Relationship Id="rId11" Type="http://schemas.openxmlformats.org/officeDocument/2006/relationships/image" Target="../media/image1.png"/><Relationship Id="rId10" Type="http://schemas.openxmlformats.org/officeDocument/2006/relationships/image" Target="../media/image16.png"/><Relationship Id="rId13" Type="http://schemas.openxmlformats.org/officeDocument/2006/relationships/image" Target="../media/image76.png"/><Relationship Id="rId12" Type="http://schemas.openxmlformats.org/officeDocument/2006/relationships/image" Target="../media/image92.png"/><Relationship Id="rId15" Type="http://schemas.openxmlformats.org/officeDocument/2006/relationships/image" Target="../media/image78.png"/><Relationship Id="rId14" Type="http://schemas.openxmlformats.org/officeDocument/2006/relationships/image" Target="../media/image8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4.xml"/><Relationship Id="rId3" Type="http://schemas.openxmlformats.org/officeDocument/2006/relationships/image" Target="../media/image98.png"/><Relationship Id="rId4" Type="http://schemas.openxmlformats.org/officeDocument/2006/relationships/image" Target="../media/image91.png"/><Relationship Id="rId9" Type="http://schemas.openxmlformats.org/officeDocument/2006/relationships/image" Target="../media/image101.png"/><Relationship Id="rId5" Type="http://schemas.openxmlformats.org/officeDocument/2006/relationships/image" Target="../media/image103.png"/><Relationship Id="rId6" Type="http://schemas.openxmlformats.org/officeDocument/2006/relationships/image" Target="../media/image102.png"/><Relationship Id="rId7" Type="http://schemas.openxmlformats.org/officeDocument/2006/relationships/image" Target="../media/image97.png"/><Relationship Id="rId8" Type="http://schemas.openxmlformats.org/officeDocument/2006/relationships/image" Target="../media/image107.png"/><Relationship Id="rId10" Type="http://schemas.openxmlformats.org/officeDocument/2006/relationships/image" Target="../media/image9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5.xml"/><Relationship Id="rId3" Type="http://schemas.openxmlformats.org/officeDocument/2006/relationships/image" Target="../media/image96.png"/><Relationship Id="rId4" Type="http://schemas.openxmlformats.org/officeDocument/2006/relationships/image" Target="../media/image76.png"/><Relationship Id="rId9" Type="http://schemas.openxmlformats.org/officeDocument/2006/relationships/image" Target="../media/image21.png"/><Relationship Id="rId5" Type="http://schemas.openxmlformats.org/officeDocument/2006/relationships/image" Target="../media/image99.png"/><Relationship Id="rId6" Type="http://schemas.openxmlformats.org/officeDocument/2006/relationships/image" Target="../media/image89.png"/><Relationship Id="rId7" Type="http://schemas.openxmlformats.org/officeDocument/2006/relationships/image" Target="../media/image85.png"/><Relationship Id="rId8" Type="http://schemas.openxmlformats.org/officeDocument/2006/relationships/image" Target="../media/image26.png"/><Relationship Id="rId11" Type="http://schemas.openxmlformats.org/officeDocument/2006/relationships/image" Target="../media/image1.png"/><Relationship Id="rId10" Type="http://schemas.openxmlformats.org/officeDocument/2006/relationships/image" Target="../media/image3.png"/><Relationship Id="rId13" Type="http://schemas.openxmlformats.org/officeDocument/2006/relationships/image" Target="../media/image110.png"/><Relationship Id="rId12" Type="http://schemas.openxmlformats.org/officeDocument/2006/relationships/image" Target="../media/image9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26.png"/><Relationship Id="rId9" Type="http://schemas.openxmlformats.org/officeDocument/2006/relationships/image" Target="../media/image83.png"/><Relationship Id="rId5" Type="http://schemas.openxmlformats.org/officeDocument/2006/relationships/image" Target="../media/image3.png"/><Relationship Id="rId6" Type="http://schemas.openxmlformats.org/officeDocument/2006/relationships/image" Target="../media/image12.png"/><Relationship Id="rId7" Type="http://schemas.openxmlformats.org/officeDocument/2006/relationships/image" Target="../media/image100.png"/><Relationship Id="rId8" Type="http://schemas.openxmlformats.org/officeDocument/2006/relationships/image" Target="../media/image81.png"/><Relationship Id="rId11" Type="http://schemas.openxmlformats.org/officeDocument/2006/relationships/image" Target="../media/image1.png"/><Relationship Id="rId10" Type="http://schemas.openxmlformats.org/officeDocument/2006/relationships/image" Target="../media/image16.png"/><Relationship Id="rId12" Type="http://schemas.openxmlformats.org/officeDocument/2006/relationships/image" Target="../media/image89.png"/></Relationships>
</file>

<file path=ppt/slides/_rels/slide18.xml.rels><?xml version="1.0" encoding="UTF-8" standalone="yes"?><Relationships xmlns="http://schemas.openxmlformats.org/package/2006/relationships"><Relationship Id="rId20" Type="http://schemas.openxmlformats.org/officeDocument/2006/relationships/image" Target="../media/image109.png"/><Relationship Id="rId21" Type="http://schemas.openxmlformats.org/officeDocument/2006/relationships/image" Target="../media/image112.png"/><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104.png"/><Relationship Id="rId4" Type="http://schemas.openxmlformats.org/officeDocument/2006/relationships/image" Target="../media/image35.png"/><Relationship Id="rId9" Type="http://schemas.openxmlformats.org/officeDocument/2006/relationships/image" Target="../media/image3.png"/><Relationship Id="rId5" Type="http://schemas.openxmlformats.org/officeDocument/2006/relationships/image" Target="../media/image111.png"/><Relationship Id="rId6" Type="http://schemas.openxmlformats.org/officeDocument/2006/relationships/image" Target="../media/image105.png"/><Relationship Id="rId7" Type="http://schemas.openxmlformats.org/officeDocument/2006/relationships/image" Target="../media/image2.png"/><Relationship Id="rId8" Type="http://schemas.openxmlformats.org/officeDocument/2006/relationships/image" Target="../media/image26.png"/><Relationship Id="rId11" Type="http://schemas.openxmlformats.org/officeDocument/2006/relationships/image" Target="../media/image12.png"/><Relationship Id="rId10" Type="http://schemas.openxmlformats.org/officeDocument/2006/relationships/image" Target="../media/image36.png"/><Relationship Id="rId13" Type="http://schemas.openxmlformats.org/officeDocument/2006/relationships/image" Target="../media/image13.png"/><Relationship Id="rId12" Type="http://schemas.openxmlformats.org/officeDocument/2006/relationships/image" Target="../media/image1.png"/><Relationship Id="rId15" Type="http://schemas.openxmlformats.org/officeDocument/2006/relationships/image" Target="../media/image16.png"/><Relationship Id="rId14" Type="http://schemas.openxmlformats.org/officeDocument/2006/relationships/image" Target="../media/image106.png"/><Relationship Id="rId17" Type="http://schemas.openxmlformats.org/officeDocument/2006/relationships/image" Target="../media/image108.png"/><Relationship Id="rId16" Type="http://schemas.openxmlformats.org/officeDocument/2006/relationships/image" Target="../media/image113.png"/><Relationship Id="rId19" Type="http://schemas.openxmlformats.org/officeDocument/2006/relationships/image" Target="../media/image121.png"/><Relationship Id="rId18" Type="http://schemas.openxmlformats.org/officeDocument/2006/relationships/image" Target="../media/image1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9.xml"/><Relationship Id="rId3" Type="http://schemas.openxmlformats.org/officeDocument/2006/relationships/image" Target="../media/image102.png"/><Relationship Id="rId4" Type="http://schemas.openxmlformats.org/officeDocument/2006/relationships/image" Target="../media/image116.png"/><Relationship Id="rId5" Type="http://schemas.openxmlformats.org/officeDocument/2006/relationships/image" Target="../media/image115.png"/><Relationship Id="rId6" Type="http://schemas.openxmlformats.org/officeDocument/2006/relationships/image" Target="../media/image1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118.png"/><Relationship Id="rId4" Type="http://schemas.openxmlformats.org/officeDocument/2006/relationships/image" Target="../media/image7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75.png"/><Relationship Id="rId4" Type="http://schemas.openxmlformats.org/officeDocument/2006/relationships/image" Target="../media/image80.png"/><Relationship Id="rId5" Type="http://schemas.openxmlformats.org/officeDocument/2006/relationships/image" Target="../media/image21.png"/><Relationship Id="rId6" Type="http://schemas.openxmlformats.org/officeDocument/2006/relationships/image" Target="../media/image84.png"/><Relationship Id="rId7" Type="http://schemas.openxmlformats.org/officeDocument/2006/relationships/image" Target="../media/image120.png"/><Relationship Id="rId8" Type="http://schemas.openxmlformats.org/officeDocument/2006/relationships/image" Target="../media/image1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122.png"/><Relationship Id="rId4" Type="http://schemas.openxmlformats.org/officeDocument/2006/relationships/image" Target="../media/image123.png"/><Relationship Id="rId9"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126.png"/><Relationship Id="rId7" Type="http://schemas.openxmlformats.org/officeDocument/2006/relationships/image" Target="../media/image35.png"/><Relationship Id="rId8" Type="http://schemas.openxmlformats.org/officeDocument/2006/relationships/image" Target="../media/image5.png"/><Relationship Id="rId11" Type="http://schemas.openxmlformats.org/officeDocument/2006/relationships/image" Target="../media/image8.png"/><Relationship Id="rId10" Type="http://schemas.openxmlformats.org/officeDocument/2006/relationships/image" Target="../media/image13.png"/><Relationship Id="rId12"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3.xml"/><Relationship Id="rId3"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129.png"/><Relationship Id="rId5" Type="http://schemas.openxmlformats.org/officeDocument/2006/relationships/image" Target="../media/image97.png"/><Relationship Id="rId6" Type="http://schemas.openxmlformats.org/officeDocument/2006/relationships/image" Target="../media/image127.png"/><Relationship Id="rId7" Type="http://schemas.openxmlformats.org/officeDocument/2006/relationships/image" Target="../media/image124.png"/><Relationship Id="rId8" Type="http://schemas.openxmlformats.org/officeDocument/2006/relationships/image" Target="../media/image131.jpg"/><Relationship Id="rId11" Type="http://schemas.openxmlformats.org/officeDocument/2006/relationships/image" Target="../media/image128.png"/><Relationship Id="rId10" Type="http://schemas.openxmlformats.org/officeDocument/2006/relationships/image" Target="../media/image133.png"/><Relationship Id="rId13" Type="http://schemas.openxmlformats.org/officeDocument/2006/relationships/image" Target="../media/image130.png"/><Relationship Id="rId12" Type="http://schemas.openxmlformats.org/officeDocument/2006/relationships/image" Target="../media/image134.png"/><Relationship Id="rId15" Type="http://schemas.openxmlformats.org/officeDocument/2006/relationships/image" Target="../media/image132.png"/><Relationship Id="rId14" Type="http://schemas.openxmlformats.org/officeDocument/2006/relationships/image" Target="../media/image1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4.xml"/><Relationship Id="rId3" Type="http://schemas.openxmlformats.org/officeDocument/2006/relationships/image" Target="../media/image138.png"/><Relationship Id="rId4" Type="http://schemas.openxmlformats.org/officeDocument/2006/relationships/image" Target="../media/image107.png"/><Relationship Id="rId9" Type="http://schemas.openxmlformats.org/officeDocument/2006/relationships/image" Target="../media/image16.png"/><Relationship Id="rId5" Type="http://schemas.openxmlformats.org/officeDocument/2006/relationships/image" Target="../media/image135.png"/><Relationship Id="rId6" Type="http://schemas.openxmlformats.org/officeDocument/2006/relationships/image" Target="../media/image13.png"/><Relationship Id="rId7" Type="http://schemas.openxmlformats.org/officeDocument/2006/relationships/image" Target="../media/image3.png"/><Relationship Id="rId8" Type="http://schemas.openxmlformats.org/officeDocument/2006/relationships/image" Target="../media/image36.png"/><Relationship Id="rId11" Type="http://schemas.openxmlformats.org/officeDocument/2006/relationships/image" Target="../media/image121.png"/><Relationship Id="rId10" Type="http://schemas.openxmlformats.org/officeDocument/2006/relationships/image" Target="../media/image140.png"/><Relationship Id="rId13" Type="http://schemas.openxmlformats.org/officeDocument/2006/relationships/image" Target="../media/image136.jpg"/><Relationship Id="rId12" Type="http://schemas.openxmlformats.org/officeDocument/2006/relationships/image" Target="../media/image137.png"/><Relationship Id="rId14" Type="http://schemas.openxmlformats.org/officeDocument/2006/relationships/image" Target="../media/image1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6.xml"/><Relationship Id="rId3"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81.png"/><Relationship Id="rId5" Type="http://schemas.openxmlformats.org/officeDocument/2006/relationships/image" Target="../media/image3.png"/><Relationship Id="rId6" Type="http://schemas.openxmlformats.org/officeDocument/2006/relationships/image" Target="../media/image141.png"/><Relationship Id="rId7" Type="http://schemas.openxmlformats.org/officeDocument/2006/relationships/image" Target="../media/image8.png"/><Relationship Id="rId8" Type="http://schemas.openxmlformats.org/officeDocument/2006/relationships/image" Target="../media/image1.png"/><Relationship Id="rId10" Type="http://schemas.openxmlformats.org/officeDocument/2006/relationships/image" Target="../media/image8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7.xml"/><Relationship Id="rId3" Type="http://schemas.openxmlformats.org/officeDocument/2006/relationships/image" Target="../media/image157.png"/><Relationship Id="rId4" Type="http://schemas.openxmlformats.org/officeDocument/2006/relationships/image" Target="../media/image6.png"/><Relationship Id="rId9" Type="http://schemas.openxmlformats.org/officeDocument/2006/relationships/image" Target="../media/image154.png"/><Relationship Id="rId5" Type="http://schemas.openxmlformats.org/officeDocument/2006/relationships/image" Target="../media/image13.png"/><Relationship Id="rId6" Type="http://schemas.openxmlformats.org/officeDocument/2006/relationships/image" Target="../media/image16.png"/><Relationship Id="rId7" Type="http://schemas.openxmlformats.org/officeDocument/2006/relationships/image" Target="../media/image1.png"/><Relationship Id="rId8" Type="http://schemas.openxmlformats.org/officeDocument/2006/relationships/image" Target="../media/image21.png"/><Relationship Id="rId11" Type="http://schemas.openxmlformats.org/officeDocument/2006/relationships/image" Target="../media/image155.png"/><Relationship Id="rId10" Type="http://schemas.openxmlformats.org/officeDocument/2006/relationships/image" Target="../media/image153.png"/></Relationships>
</file>

<file path=ppt/slides/_rels/slide28.xml.rels><?xml version="1.0" encoding="UTF-8" standalone="yes"?><Relationships xmlns="http://schemas.openxmlformats.org/package/2006/relationships"><Relationship Id="rId40" Type="http://schemas.openxmlformats.org/officeDocument/2006/relationships/hyperlink" Target="https://www.salesforce.com/resources/research-reports/state-of-the-connected-customer/" TargetMode="External"/><Relationship Id="rId20" Type="http://schemas.openxmlformats.org/officeDocument/2006/relationships/hyperlink" Target="https://public.tableau.com/profile/salesforceresearch#!/vizhome/StateoftheConnectedCustomerConsumerOverview/ConsumersOverview" TargetMode="External"/><Relationship Id="rId42" Type="http://schemas.openxmlformats.org/officeDocument/2006/relationships/image" Target="../media/image148.png"/><Relationship Id="rId41" Type="http://schemas.openxmlformats.org/officeDocument/2006/relationships/image" Target="../media/image41.png"/><Relationship Id="rId22" Type="http://schemas.openxmlformats.org/officeDocument/2006/relationships/hyperlink" Target="https://public.tableau.com/profile/salesforceresearch#!/vizhome/StateoftheConnectedCustomerConsumerOverview/ConsumersOverview" TargetMode="External"/><Relationship Id="rId44" Type="http://schemas.openxmlformats.org/officeDocument/2006/relationships/image" Target="../media/image150.png"/><Relationship Id="rId21" Type="http://schemas.openxmlformats.org/officeDocument/2006/relationships/hyperlink" Target="https://public.tableau.com/profile/salesforceresearch#!/vizhome/StateoftheConnectedCustomerConsumerOverview/ConsumersOverview" TargetMode="External"/><Relationship Id="rId43" Type="http://schemas.openxmlformats.org/officeDocument/2006/relationships/hyperlink" Target="https://www.salesforce.com/resources/research-reports/state-of-the-connected-customer/" TargetMode="External"/><Relationship Id="rId24" Type="http://schemas.openxmlformats.org/officeDocument/2006/relationships/hyperlink" Target="https://www.salesforce.com/solutions/customer-360/" TargetMode="External"/><Relationship Id="rId46" Type="http://schemas.openxmlformats.org/officeDocument/2006/relationships/image" Target="../media/image149.png"/><Relationship Id="rId23" Type="http://schemas.openxmlformats.org/officeDocument/2006/relationships/hyperlink" Target="https://public.tableau.com/profile/salesforceresearch#!/vizhome/StateoftheConnectedCustomerConsumerOverview/ConsumersOverview" TargetMode="External"/><Relationship Id="rId45" Type="http://schemas.openxmlformats.org/officeDocument/2006/relationships/hyperlink" Target="https://public.tableau.com/profile/salesforceresearch#!/vizhome/StateoftheConnectedCustomerConsumerOverview/ConsumersOverview" TargetMode="External"/><Relationship Id="rId1" Type="http://schemas.openxmlformats.org/officeDocument/2006/relationships/slideLayout" Target="../slideLayouts/slideLayout21.xml"/><Relationship Id="rId2" Type="http://schemas.openxmlformats.org/officeDocument/2006/relationships/notesSlide" Target="../notesSlides/notesSlide28.xml"/><Relationship Id="rId3" Type="http://schemas.openxmlformats.org/officeDocument/2006/relationships/hyperlink" Target="https://www.salesforce.com/solutions/customer-360/" TargetMode="External"/><Relationship Id="rId4" Type="http://schemas.openxmlformats.org/officeDocument/2006/relationships/hyperlink" Target="https://www.salesforce.com/solutions/customer-360/" TargetMode="External"/><Relationship Id="rId9" Type="http://schemas.openxmlformats.org/officeDocument/2006/relationships/hyperlink" Target="https://www.salesforce.com/solutions/customer-360/" TargetMode="External"/><Relationship Id="rId26" Type="http://schemas.openxmlformats.org/officeDocument/2006/relationships/hyperlink" Target="https://www.salesforce.com/solutions/customer-360/" TargetMode="External"/><Relationship Id="rId25" Type="http://schemas.openxmlformats.org/officeDocument/2006/relationships/hyperlink" Target="https://www.salesforce.com/solutions/customer-360/" TargetMode="External"/><Relationship Id="rId28" Type="http://schemas.openxmlformats.org/officeDocument/2006/relationships/image" Target="../media/image146.jpg"/><Relationship Id="rId27" Type="http://schemas.openxmlformats.org/officeDocument/2006/relationships/hyperlink" Target="https://www.salesforce.com/solutions/customer-360/" TargetMode="External"/><Relationship Id="rId5" Type="http://schemas.openxmlformats.org/officeDocument/2006/relationships/image" Target="../media/image3.png"/><Relationship Id="rId6" Type="http://schemas.openxmlformats.org/officeDocument/2006/relationships/hyperlink" Target="https://www.salesforce.com/solutions/customer-360/" TargetMode="External"/><Relationship Id="rId29" Type="http://schemas.openxmlformats.org/officeDocument/2006/relationships/hyperlink" Target="https://public.tableau.com/profile/salesforceresearch#!/vizhome/StateoftheConnectedCustomerConsumerOverview/ConsumersOverview" TargetMode="External"/><Relationship Id="rId7" Type="http://schemas.openxmlformats.org/officeDocument/2006/relationships/image" Target="../media/image145.png"/><Relationship Id="rId8" Type="http://schemas.openxmlformats.org/officeDocument/2006/relationships/image" Target="../media/image144.png"/><Relationship Id="rId31" Type="http://schemas.openxmlformats.org/officeDocument/2006/relationships/hyperlink" Target="https://www.salesforce.com/resources/research-reports/state-of-the-connected-customer/" TargetMode="External"/><Relationship Id="rId30" Type="http://schemas.openxmlformats.org/officeDocument/2006/relationships/image" Target="../media/image151.png"/><Relationship Id="rId11" Type="http://schemas.openxmlformats.org/officeDocument/2006/relationships/hyperlink" Target="https://www.salesforce.com/solutions/customer-360/" TargetMode="External"/><Relationship Id="rId33" Type="http://schemas.openxmlformats.org/officeDocument/2006/relationships/hyperlink" Target="https://www.salesforce.com/resources/research-reports/state-of-the-connected-customer/" TargetMode="External"/><Relationship Id="rId10" Type="http://schemas.openxmlformats.org/officeDocument/2006/relationships/image" Target="../media/image143.png"/><Relationship Id="rId32" Type="http://schemas.openxmlformats.org/officeDocument/2006/relationships/hyperlink" Target="https://www.salesforce.com/resources/research-reports/state-of-the-connected-customer/" TargetMode="External"/><Relationship Id="rId13" Type="http://schemas.openxmlformats.org/officeDocument/2006/relationships/image" Target="../media/image147.jpg"/><Relationship Id="rId35" Type="http://schemas.openxmlformats.org/officeDocument/2006/relationships/hyperlink" Target="https://www.salesforce.com/resources/research-reports/state-of-the-connected-customer/" TargetMode="External"/><Relationship Id="rId12" Type="http://schemas.openxmlformats.org/officeDocument/2006/relationships/hyperlink" Target="https://www.salesforce.com/solutions/customer-360/" TargetMode="External"/><Relationship Id="rId34" Type="http://schemas.openxmlformats.org/officeDocument/2006/relationships/hyperlink" Target="https://www.salesforce.com/resources/research-reports/state-of-the-connected-customer/" TargetMode="External"/><Relationship Id="rId15" Type="http://schemas.openxmlformats.org/officeDocument/2006/relationships/image" Target="../media/image4.png"/><Relationship Id="rId37" Type="http://schemas.openxmlformats.org/officeDocument/2006/relationships/hyperlink" Target="https://www.salesforce.com/resources/research-reports/state-of-the-connected-customer/" TargetMode="External"/><Relationship Id="rId14" Type="http://schemas.openxmlformats.org/officeDocument/2006/relationships/hyperlink" Target="https://public.tableau.com/profile/salesforceresearch#!/vizhome/StateoftheConnectedCustomerConsumerOverview/ConsumersOverview" TargetMode="External"/><Relationship Id="rId36" Type="http://schemas.openxmlformats.org/officeDocument/2006/relationships/hyperlink" Target="https://www.salesforce.com/resources/research-reports/state-of-the-connected-customer/" TargetMode="External"/><Relationship Id="rId17" Type="http://schemas.openxmlformats.org/officeDocument/2006/relationships/image" Target="../media/image5.png"/><Relationship Id="rId39" Type="http://schemas.openxmlformats.org/officeDocument/2006/relationships/image" Target="../media/image11.png"/><Relationship Id="rId16" Type="http://schemas.openxmlformats.org/officeDocument/2006/relationships/hyperlink" Target="https://public.tableau.com/profile/salesforceresearch#!/vizhome/StateoftheConnectedCustomerConsumerOverview/ConsumersOverview" TargetMode="External"/><Relationship Id="rId38" Type="http://schemas.openxmlformats.org/officeDocument/2006/relationships/hyperlink" Target="https://www.salesforce.com/resources/research-reports/state-of-the-connected-customer/" TargetMode="External"/><Relationship Id="rId19" Type="http://schemas.openxmlformats.org/officeDocument/2006/relationships/hyperlink" Target="https://public.tableau.com/profile/salesforceresearch#!/vizhome/StateoftheConnectedCustomerConsumerOverview/ConsumersOverview" TargetMode="External"/><Relationship Id="rId18" Type="http://schemas.openxmlformats.org/officeDocument/2006/relationships/hyperlink" Target="https://public.tableau.com/profile/salesforceresearch#!/vizhome/StateoftheConnectedCustomerConsumerOverview/ConsumersOverview"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xml"/><Relationship Id="rId3"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12.png"/><Relationship Id="rId7" Type="http://schemas.openxmlformats.org/officeDocument/2006/relationships/image" Target="../media/image82.png"/><Relationship Id="rId8" Type="http://schemas.openxmlformats.org/officeDocument/2006/relationships/image" Target="../media/image35.png"/><Relationship Id="rId10"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xml"/><Relationship Id="rId3" Type="http://schemas.openxmlformats.org/officeDocument/2006/relationships/image" Target="../media/image78.png"/><Relationship Id="rId4" Type="http://schemas.openxmlformats.org/officeDocument/2006/relationships/image" Target="../media/image76.png"/><Relationship Id="rId9" Type="http://schemas.openxmlformats.org/officeDocument/2006/relationships/image" Target="../media/image21.png"/><Relationship Id="rId5" Type="http://schemas.openxmlformats.org/officeDocument/2006/relationships/image" Target="../media/image8.png"/><Relationship Id="rId6" Type="http://schemas.openxmlformats.org/officeDocument/2006/relationships/image" Target="../media/image1.png"/><Relationship Id="rId7" Type="http://schemas.openxmlformats.org/officeDocument/2006/relationships/image" Target="../media/image16.png"/><Relationship Id="rId8" Type="http://schemas.openxmlformats.org/officeDocument/2006/relationships/image" Target="../media/image75.png"/><Relationship Id="rId11" Type="http://schemas.openxmlformats.org/officeDocument/2006/relationships/image" Target="../media/image80.png"/><Relationship Id="rId10" Type="http://schemas.openxmlformats.org/officeDocument/2006/relationships/image" Target="../media/image84.png"/><Relationship Id="rId12" Type="http://schemas.openxmlformats.org/officeDocument/2006/relationships/image" Target="../media/image3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63" name="Shape 563"/>
        <p:cNvGrpSpPr/>
        <p:nvPr/>
      </p:nvGrpSpPr>
      <p:grpSpPr>
        <a:xfrm>
          <a:off x="0" y="0"/>
          <a:ext cx="0" cy="0"/>
          <a:chOff x="0" y="0"/>
          <a:chExt cx="0" cy="0"/>
        </a:xfrm>
      </p:grpSpPr>
      <p:sp>
        <p:nvSpPr>
          <p:cNvPr id="564" name="Google Shape;564;p32"/>
          <p:cNvSpPr/>
          <p:nvPr/>
        </p:nvSpPr>
        <p:spPr>
          <a:xfrm>
            <a:off x="0" y="0"/>
            <a:ext cx="12188700" cy="7071300"/>
          </a:xfrm>
          <a:prstGeom prst="rect">
            <a:avLst/>
          </a:prstGeom>
          <a:solidFill>
            <a:srgbClr val="FFC72C"/>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900">
              <a:solidFill>
                <a:srgbClr val="FFFFFF"/>
              </a:solidFill>
              <a:latin typeface="Arial"/>
              <a:ea typeface="Arial"/>
              <a:cs typeface="Arial"/>
              <a:sym typeface="Arial"/>
            </a:endParaRPr>
          </a:p>
        </p:txBody>
      </p:sp>
      <p:sp>
        <p:nvSpPr>
          <p:cNvPr id="565" name="Google Shape;565;p32"/>
          <p:cNvSpPr txBox="1"/>
          <p:nvPr>
            <p:ph type="title"/>
          </p:nvPr>
        </p:nvSpPr>
        <p:spPr>
          <a:xfrm>
            <a:off x="571500" y="63504"/>
            <a:ext cx="11046000" cy="990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US"/>
              <a:t>Customer Engagement Amid Crises Presentation</a:t>
            </a:r>
            <a:endParaRPr/>
          </a:p>
        </p:txBody>
      </p:sp>
      <p:sp>
        <p:nvSpPr>
          <p:cNvPr id="566" name="Google Shape;566;p32"/>
          <p:cNvSpPr txBox="1"/>
          <p:nvPr>
            <p:ph idx="1" type="body"/>
          </p:nvPr>
        </p:nvSpPr>
        <p:spPr>
          <a:xfrm>
            <a:off x="571484" y="1611900"/>
            <a:ext cx="11387400" cy="4976400"/>
          </a:xfrm>
          <a:prstGeom prst="rect">
            <a:avLst/>
          </a:prstGeom>
        </p:spPr>
        <p:txBody>
          <a:bodyPr anchorCtr="0" anchor="t" bIns="0" lIns="0" spcFirstLastPara="1" rIns="0" wrap="square" tIns="0">
            <a:noAutofit/>
          </a:bodyPr>
          <a:lstStyle/>
          <a:p>
            <a:pPr indent="0" lvl="0" marL="0" rtl="0" algn="l">
              <a:spcBef>
                <a:spcPts val="1100"/>
              </a:spcBef>
              <a:spcAft>
                <a:spcPts val="0"/>
              </a:spcAft>
              <a:buNone/>
            </a:pPr>
            <a:r>
              <a:rPr lang="en-US" sz="1900">
                <a:solidFill>
                  <a:srgbClr val="000000"/>
                </a:solidFill>
              </a:rPr>
              <a:t>This presentation </a:t>
            </a:r>
            <a:r>
              <a:rPr b="1" lang="en-US" sz="1900">
                <a:solidFill>
                  <a:srgbClr val="000000"/>
                </a:solidFill>
              </a:rPr>
              <a:t>details</a:t>
            </a:r>
            <a:r>
              <a:rPr b="1" lang="en-US" sz="1900">
                <a:solidFill>
                  <a:srgbClr val="000000"/>
                </a:solidFill>
              </a:rPr>
              <a:t> key customer behavioral changes through 2020 and how they impact cross-functional customer engagement, digital transformation, and corporate citizenship</a:t>
            </a:r>
            <a:r>
              <a:rPr lang="en-US" sz="1900">
                <a:solidFill>
                  <a:srgbClr val="000000"/>
                </a:solidFill>
              </a:rPr>
              <a:t>. It takes key insights from our the fourth edition State of the Connected Customer report, published in October 2020 and based on an August 2020 survey of 12,000 consumers and 3,600 business byers across 27 countries.</a:t>
            </a:r>
            <a:br>
              <a:rPr lang="en-US" sz="1900"/>
            </a:br>
            <a:br>
              <a:rPr lang="en-US" sz="1900"/>
            </a:br>
            <a:r>
              <a:rPr b="1" lang="en-US" sz="1900">
                <a:solidFill>
                  <a:srgbClr val="000000"/>
                </a:solidFill>
              </a:rPr>
              <a:t>References for Additional Insights:</a:t>
            </a:r>
            <a:endParaRPr b="1" sz="1900">
              <a:solidFill>
                <a:srgbClr val="000000"/>
              </a:solidFill>
            </a:endParaRPr>
          </a:p>
          <a:p>
            <a:pPr indent="-336550" lvl="0" marL="457200" rtl="0" algn="l">
              <a:spcBef>
                <a:spcPts val="1100"/>
              </a:spcBef>
              <a:spcAft>
                <a:spcPts val="0"/>
              </a:spcAft>
              <a:buClr>
                <a:schemeClr val="accent2"/>
              </a:buClr>
              <a:buSzPts val="1900"/>
              <a:buFont typeface="Salesforce Sans"/>
              <a:buChar char="●"/>
            </a:pPr>
            <a:r>
              <a:rPr lang="en-US" sz="1900" u="sng">
                <a:solidFill>
                  <a:schemeClr val="hlink"/>
                </a:solidFill>
                <a:hlinkClick r:id="rId3"/>
              </a:rPr>
              <a:t>State of the Connected Customer Report</a:t>
            </a:r>
            <a:endParaRPr sz="1900" u="sng">
              <a:solidFill>
                <a:schemeClr val="hlink"/>
              </a:solidFill>
            </a:endParaRPr>
          </a:p>
          <a:p>
            <a:pPr indent="-336550" lvl="0" marL="457200" rtl="0" algn="l">
              <a:spcBef>
                <a:spcPts val="0"/>
              </a:spcBef>
              <a:spcAft>
                <a:spcPts val="0"/>
              </a:spcAft>
              <a:buClr>
                <a:schemeClr val="accent2"/>
              </a:buClr>
              <a:buSzPts val="1900"/>
              <a:buFont typeface="Salesforce Sans"/>
              <a:buChar char="●"/>
            </a:pPr>
            <a:r>
              <a:rPr lang="en-US" sz="1900" u="sng">
                <a:solidFill>
                  <a:schemeClr val="hlink"/>
                </a:solidFill>
                <a:hlinkClick r:id="rId4"/>
              </a:rPr>
              <a:t>Connected Customer Tableau Dashboard</a:t>
            </a:r>
            <a:endParaRPr sz="1900" u="sng">
              <a:solidFill>
                <a:schemeClr val="hlink"/>
              </a:solidFill>
            </a:endParaRPr>
          </a:p>
          <a:p>
            <a:pPr indent="-336550" lvl="0" marL="457200" rtl="0" algn="l">
              <a:spcBef>
                <a:spcPts val="0"/>
              </a:spcBef>
              <a:spcAft>
                <a:spcPts val="0"/>
              </a:spcAft>
              <a:buClr>
                <a:schemeClr val="accent2"/>
              </a:buClr>
              <a:buSzPts val="1900"/>
              <a:buFont typeface="Salesforce Sans"/>
              <a:buChar char="●"/>
            </a:pPr>
            <a:r>
              <a:rPr lang="en-US" sz="1900" u="sng">
                <a:solidFill>
                  <a:schemeClr val="hlink"/>
                </a:solidFill>
                <a:hlinkClick r:id="rId5"/>
              </a:rPr>
              <a:t>Connected Customer Toolkit</a:t>
            </a:r>
            <a:endParaRPr sz="1900" u="sng">
              <a:solidFill>
                <a:schemeClr val="hlink"/>
              </a:solidFill>
            </a:endParaRPr>
          </a:p>
          <a:p>
            <a:pPr indent="-336550" lvl="0" marL="457200" rtl="0" algn="l">
              <a:spcBef>
                <a:spcPts val="0"/>
              </a:spcBef>
              <a:spcAft>
                <a:spcPts val="0"/>
              </a:spcAft>
              <a:buClr>
                <a:schemeClr val="accent2"/>
              </a:buClr>
              <a:buSzPts val="1900"/>
              <a:buFont typeface="Salesforce Sans"/>
              <a:buChar char="●"/>
            </a:pPr>
            <a:r>
              <a:rPr lang="en-US" sz="1900" u="sng">
                <a:solidFill>
                  <a:schemeClr val="hlink"/>
                </a:solidFill>
                <a:hlinkClick r:id="rId6"/>
              </a:rPr>
              <a:t>Salesforce Research Stat Library</a:t>
            </a:r>
            <a:endParaRPr sz="1900"/>
          </a:p>
          <a:p>
            <a:pPr indent="0" lvl="0" marL="0" rtl="0" algn="l">
              <a:spcBef>
                <a:spcPts val="1100"/>
              </a:spcBef>
              <a:spcAft>
                <a:spcPts val="0"/>
              </a:spcAft>
              <a:buNone/>
            </a:pPr>
            <a:r>
              <a:rPr lang="en-US" sz="1900"/>
              <a:t>Have a question? Contact Conor Donegan (cdonegan@salesforce.com).</a:t>
            </a:r>
            <a:endParaRPr sz="1900"/>
          </a:p>
          <a:p>
            <a:pPr indent="0" lvl="0" marL="0" rtl="0" algn="l">
              <a:spcBef>
                <a:spcPts val="1100"/>
              </a:spcBef>
              <a:spcAft>
                <a:spcPts val="0"/>
              </a:spcAft>
              <a:buNone/>
            </a:pPr>
            <a:r>
              <a:t/>
            </a:r>
            <a:endParaRPr sz="300"/>
          </a:p>
          <a:p>
            <a:pPr indent="0" lvl="0" marL="0" rtl="0" algn="l">
              <a:spcBef>
                <a:spcPts val="1100"/>
              </a:spcBef>
              <a:spcAft>
                <a:spcPts val="0"/>
              </a:spcAft>
              <a:buNone/>
            </a:pPr>
            <a:r>
              <a:t/>
            </a:r>
            <a:endParaRPr b="1"/>
          </a:p>
          <a:p>
            <a:pPr indent="0" lvl="0" marL="0" rtl="0" algn="l">
              <a:spcBef>
                <a:spcPts val="1100"/>
              </a:spcBef>
              <a:spcAft>
                <a:spcPts val="0"/>
              </a:spcAft>
              <a:buNone/>
            </a:pPr>
            <a:r>
              <a:t/>
            </a:r>
            <a:endParaRPr sz="300"/>
          </a:p>
          <a:p>
            <a:pPr indent="0" lvl="0" marL="0" rtl="0" algn="l">
              <a:spcBef>
                <a:spcPts val="1100"/>
              </a:spcBef>
              <a:spcAft>
                <a:spcPts val="0"/>
              </a:spcAft>
              <a:buNone/>
            </a:pPr>
            <a:r>
              <a:t/>
            </a:r>
            <a:endParaRPr/>
          </a:p>
          <a:p>
            <a:pPr indent="0" lvl="0" marL="0" rtl="0" algn="l">
              <a:spcBef>
                <a:spcPts val="1100"/>
              </a:spcBef>
              <a:spcAft>
                <a:spcPts val="0"/>
              </a:spcAft>
              <a:buNone/>
            </a:pPr>
            <a:r>
              <a:t/>
            </a:r>
            <a:endParaRPr/>
          </a:p>
          <a:p>
            <a:pPr indent="0" lvl="0" marL="0" rtl="0" algn="l">
              <a:spcBef>
                <a:spcPts val="1100"/>
              </a:spcBef>
              <a:spcAft>
                <a:spcPts val="300"/>
              </a:spcAft>
              <a:buNone/>
            </a:pPr>
            <a:r>
              <a:t/>
            </a:r>
            <a:endParaRPr/>
          </a:p>
        </p:txBody>
      </p:sp>
      <p:sp>
        <p:nvSpPr>
          <p:cNvPr id="567" name="Google Shape;567;p32"/>
          <p:cNvSpPr txBox="1"/>
          <p:nvPr>
            <p:ph idx="2" type="body"/>
          </p:nvPr>
        </p:nvSpPr>
        <p:spPr>
          <a:xfrm>
            <a:off x="571500" y="1097179"/>
            <a:ext cx="11046000" cy="338700"/>
          </a:xfrm>
          <a:prstGeom prst="rect">
            <a:avLst/>
          </a:prstGeom>
        </p:spPr>
        <p:txBody>
          <a:bodyPr anchorCtr="0" anchor="t" bIns="0" lIns="0" spcFirstLastPara="1" rIns="0" wrap="square" tIns="0">
            <a:noAutofit/>
          </a:bodyPr>
          <a:lstStyle/>
          <a:p>
            <a:pPr indent="0" lvl="0" marL="0" rtl="0" algn="l">
              <a:spcBef>
                <a:spcPts val="0"/>
              </a:spcBef>
              <a:spcAft>
                <a:spcPts val="300"/>
              </a:spcAft>
              <a:buNone/>
            </a:pPr>
            <a:r>
              <a:rPr lang="en-US"/>
              <a:t>Background and how to use this deck and individual slides</a:t>
            </a:r>
            <a:endParaRPr/>
          </a:p>
        </p:txBody>
      </p:sp>
      <p:sp>
        <p:nvSpPr>
          <p:cNvPr id="568" name="Google Shape;568;p32"/>
          <p:cNvSpPr/>
          <p:nvPr/>
        </p:nvSpPr>
        <p:spPr>
          <a:xfrm>
            <a:off x="150" y="0"/>
            <a:ext cx="12188700" cy="399900"/>
          </a:xfrm>
          <a:prstGeom prst="rect">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500">
                <a:solidFill>
                  <a:srgbClr val="FFFFFF"/>
                </a:solidFill>
                <a:latin typeface="Salesforce Sans"/>
                <a:ea typeface="Salesforce Sans"/>
                <a:cs typeface="Salesforce Sans"/>
                <a:sym typeface="Salesforce Sans"/>
              </a:rPr>
              <a:t>PLEASE READ THIS FIRST</a:t>
            </a:r>
            <a:endParaRPr b="1" sz="1500">
              <a:solidFill>
                <a:srgbClr val="FFFFFF"/>
              </a:solidFill>
              <a:latin typeface="Salesforce Sans"/>
              <a:ea typeface="Salesforce Sans"/>
              <a:cs typeface="Salesforce Sans"/>
              <a:sym typeface="Salesforce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pic>
        <p:nvPicPr>
          <p:cNvPr id="681" name="Google Shape;681;p41"/>
          <p:cNvPicPr preferRelativeResize="0"/>
          <p:nvPr/>
        </p:nvPicPr>
        <p:blipFill rotWithShape="1">
          <a:blip r:embed="rId3">
            <a:alphaModFix/>
          </a:blip>
          <a:srcRect b="0" l="0" r="2334" t="0"/>
          <a:stretch/>
        </p:blipFill>
        <p:spPr>
          <a:xfrm flipH="1">
            <a:off x="1682298" y="6638518"/>
            <a:ext cx="1415677" cy="234707"/>
          </a:xfrm>
          <a:prstGeom prst="rect">
            <a:avLst/>
          </a:prstGeom>
          <a:noFill/>
          <a:ln>
            <a:noFill/>
          </a:ln>
        </p:spPr>
      </p:pic>
      <p:sp>
        <p:nvSpPr>
          <p:cNvPr id="682" name="Google Shape;682;p41"/>
          <p:cNvSpPr/>
          <p:nvPr/>
        </p:nvSpPr>
        <p:spPr>
          <a:xfrm>
            <a:off x="11284203" y="3148038"/>
            <a:ext cx="363900" cy="363900"/>
          </a:xfrm>
          <a:prstGeom prst="ellipse">
            <a:avLst/>
          </a:prstGeom>
          <a:solidFill>
            <a:srgbClr val="FE93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41"/>
          <p:cNvSpPr txBox="1"/>
          <p:nvPr>
            <p:ph type="title"/>
          </p:nvPr>
        </p:nvSpPr>
        <p:spPr>
          <a:xfrm>
            <a:off x="571500" y="63504"/>
            <a:ext cx="11046000" cy="990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US"/>
              <a:t>Digital Engagement Has Crossed a Threshold</a:t>
            </a:r>
            <a:endParaRPr/>
          </a:p>
        </p:txBody>
      </p:sp>
      <p:pic>
        <p:nvPicPr>
          <p:cNvPr id="684" name="Google Shape;684;p41"/>
          <p:cNvPicPr preferRelativeResize="0"/>
          <p:nvPr/>
        </p:nvPicPr>
        <p:blipFill>
          <a:blip r:embed="rId4">
            <a:alphaModFix/>
          </a:blip>
          <a:stretch>
            <a:fillRect/>
          </a:stretch>
        </p:blipFill>
        <p:spPr>
          <a:xfrm rot="-2481104">
            <a:off x="7077593" y="4542783"/>
            <a:ext cx="870183" cy="380630"/>
          </a:xfrm>
          <a:prstGeom prst="rect">
            <a:avLst/>
          </a:prstGeom>
          <a:noFill/>
          <a:ln>
            <a:noFill/>
          </a:ln>
        </p:spPr>
      </p:pic>
      <p:pic>
        <p:nvPicPr>
          <p:cNvPr id="685" name="Google Shape;685;p41"/>
          <p:cNvPicPr preferRelativeResize="0"/>
          <p:nvPr/>
        </p:nvPicPr>
        <p:blipFill>
          <a:blip r:embed="rId5">
            <a:alphaModFix/>
          </a:blip>
          <a:stretch>
            <a:fillRect/>
          </a:stretch>
        </p:blipFill>
        <p:spPr>
          <a:xfrm>
            <a:off x="7402222" y="3511957"/>
            <a:ext cx="812695" cy="1240157"/>
          </a:xfrm>
          <a:prstGeom prst="rect">
            <a:avLst/>
          </a:prstGeom>
          <a:noFill/>
          <a:ln>
            <a:noFill/>
          </a:ln>
        </p:spPr>
      </p:pic>
      <p:sp>
        <p:nvSpPr>
          <p:cNvPr id="686" name="Google Shape;686;p41"/>
          <p:cNvSpPr/>
          <p:nvPr/>
        </p:nvSpPr>
        <p:spPr>
          <a:xfrm>
            <a:off x="7801163" y="2013749"/>
            <a:ext cx="3657600" cy="3101400"/>
          </a:xfrm>
          <a:prstGeom prst="roundRect">
            <a:avLst>
              <a:gd fmla="val 3650" name="adj"/>
            </a:avLst>
          </a:prstGeom>
          <a:solidFill>
            <a:srgbClr val="FFFFFF"/>
          </a:solidFill>
          <a:ln>
            <a:noFill/>
          </a:ln>
          <a:effectLst>
            <a:outerShdw blurRad="304800" rotWithShape="0" algn="tl" dir="3600000" dist="114300">
              <a:srgbClr val="000000">
                <a:alpha val="1686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Salesforce Sans"/>
              <a:ea typeface="Salesforce Sans"/>
              <a:cs typeface="Salesforce Sans"/>
              <a:sym typeface="Salesforce Sans"/>
            </a:endParaRPr>
          </a:p>
        </p:txBody>
      </p:sp>
      <p:sp>
        <p:nvSpPr>
          <p:cNvPr id="687" name="Google Shape;687;p41"/>
          <p:cNvSpPr txBox="1"/>
          <p:nvPr/>
        </p:nvSpPr>
        <p:spPr>
          <a:xfrm>
            <a:off x="8209975" y="2336650"/>
            <a:ext cx="2916600" cy="203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5600">
                <a:solidFill>
                  <a:schemeClr val="dk1"/>
                </a:solidFill>
                <a:latin typeface="Salesforce Sans"/>
                <a:ea typeface="Salesforce Sans"/>
                <a:cs typeface="Salesforce Sans"/>
                <a:sym typeface="Salesforce Sans"/>
              </a:rPr>
              <a:t>61</a:t>
            </a:r>
            <a:r>
              <a:rPr b="1" baseline="30000" lang="en-US" sz="5600">
                <a:solidFill>
                  <a:schemeClr val="dk1"/>
                </a:solidFill>
                <a:latin typeface="Salesforce Sans"/>
                <a:ea typeface="Salesforce Sans"/>
                <a:cs typeface="Salesforce Sans"/>
                <a:sym typeface="Salesforce Sans"/>
              </a:rPr>
              <a:t>%</a:t>
            </a:r>
            <a:endParaRPr sz="5600">
              <a:solidFill>
                <a:schemeClr val="dk1"/>
              </a:solidFill>
            </a:endParaRPr>
          </a:p>
          <a:p>
            <a:pPr indent="0" lvl="0" marL="0" marR="0" rtl="0" algn="l">
              <a:spcBef>
                <a:spcPts val="600"/>
              </a:spcBef>
              <a:spcAft>
                <a:spcPts val="0"/>
              </a:spcAft>
              <a:buNone/>
            </a:pPr>
            <a:r>
              <a:rPr lang="en-US" sz="2000">
                <a:solidFill>
                  <a:schemeClr val="accent1"/>
                </a:solidFill>
                <a:latin typeface="Salesforce Sans"/>
                <a:ea typeface="Salesforce Sans"/>
                <a:cs typeface="Salesforce Sans"/>
                <a:sym typeface="Salesforce Sans"/>
              </a:rPr>
              <a:t>of customers </a:t>
            </a:r>
            <a:r>
              <a:rPr lang="en-US" sz="2000">
                <a:solidFill>
                  <a:schemeClr val="accent1"/>
                </a:solidFill>
                <a:latin typeface="Salesforce Sans"/>
                <a:ea typeface="Salesforce Sans"/>
                <a:cs typeface="Salesforce Sans"/>
                <a:sym typeface="Salesforce Sans"/>
              </a:rPr>
              <a:t>expect to spend more time online after the pandemic than they did before</a:t>
            </a:r>
            <a:endParaRPr sz="2000">
              <a:solidFill>
                <a:schemeClr val="accent1"/>
              </a:solidFill>
              <a:latin typeface="Salesforce Sans"/>
              <a:ea typeface="Salesforce Sans"/>
              <a:cs typeface="Salesforce Sans"/>
              <a:sym typeface="Salesforce Sans"/>
            </a:endParaRPr>
          </a:p>
        </p:txBody>
      </p:sp>
      <p:sp>
        <p:nvSpPr>
          <p:cNvPr id="688" name="Google Shape;688;p41"/>
          <p:cNvSpPr/>
          <p:nvPr/>
        </p:nvSpPr>
        <p:spPr>
          <a:xfrm>
            <a:off x="7388988" y="2047342"/>
            <a:ext cx="254400" cy="254400"/>
          </a:xfrm>
          <a:prstGeom prst="ellipse">
            <a:avLst/>
          </a:prstGeom>
          <a:solidFill>
            <a:srgbClr val="FCC0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41"/>
          <p:cNvSpPr/>
          <p:nvPr/>
        </p:nvSpPr>
        <p:spPr>
          <a:xfrm>
            <a:off x="7004629" y="3909127"/>
            <a:ext cx="116400" cy="116400"/>
          </a:xfrm>
          <a:prstGeom prst="ellips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690" name="Google Shape;690;p41"/>
          <p:cNvPicPr preferRelativeResize="0"/>
          <p:nvPr/>
        </p:nvPicPr>
        <p:blipFill rotWithShape="1">
          <a:blip r:embed="rId6">
            <a:alphaModFix/>
          </a:blip>
          <a:srcRect b="0" l="0" r="0" t="57954"/>
          <a:stretch/>
        </p:blipFill>
        <p:spPr>
          <a:xfrm rot="-45">
            <a:off x="7239114" y="4649340"/>
            <a:ext cx="1753747" cy="549650"/>
          </a:xfrm>
          <a:prstGeom prst="rect">
            <a:avLst/>
          </a:prstGeom>
          <a:noFill/>
          <a:ln>
            <a:noFill/>
          </a:ln>
        </p:spPr>
      </p:pic>
      <p:pic>
        <p:nvPicPr>
          <p:cNvPr id="691" name="Google Shape;691;p41"/>
          <p:cNvPicPr preferRelativeResize="0"/>
          <p:nvPr/>
        </p:nvPicPr>
        <p:blipFill rotWithShape="1">
          <a:blip r:embed="rId7">
            <a:alphaModFix/>
          </a:blip>
          <a:srcRect b="7944" l="0" r="0" t="0"/>
          <a:stretch/>
        </p:blipFill>
        <p:spPr>
          <a:xfrm>
            <a:off x="7004619" y="4904332"/>
            <a:ext cx="638900" cy="290023"/>
          </a:xfrm>
          <a:prstGeom prst="rect">
            <a:avLst/>
          </a:prstGeom>
          <a:noFill/>
          <a:ln>
            <a:noFill/>
          </a:ln>
        </p:spPr>
      </p:pic>
      <p:sp>
        <p:nvSpPr>
          <p:cNvPr id="692" name="Google Shape;692;p41"/>
          <p:cNvSpPr/>
          <p:nvPr/>
        </p:nvSpPr>
        <p:spPr>
          <a:xfrm>
            <a:off x="2078775" y="3057750"/>
            <a:ext cx="1728300" cy="457200"/>
          </a:xfrm>
          <a:prstGeom prst="rect">
            <a:avLst/>
          </a:prstGeom>
          <a:solidFill>
            <a:srgbClr val="9C48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41"/>
          <p:cNvSpPr/>
          <p:nvPr/>
        </p:nvSpPr>
        <p:spPr>
          <a:xfrm>
            <a:off x="3807150" y="3057750"/>
            <a:ext cx="2386500" cy="457200"/>
          </a:xfrm>
          <a:prstGeom prst="rect">
            <a:avLst/>
          </a:prstGeom>
          <a:solidFill>
            <a:srgbClr val="FE93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41"/>
          <p:cNvSpPr txBox="1"/>
          <p:nvPr/>
        </p:nvSpPr>
        <p:spPr>
          <a:xfrm>
            <a:off x="576125" y="3057750"/>
            <a:ext cx="766500" cy="457200"/>
          </a:xfrm>
          <a:prstGeom prst="rect">
            <a:avLst/>
          </a:prstGeom>
          <a:noFill/>
          <a:ln>
            <a:noFill/>
          </a:ln>
        </p:spPr>
        <p:txBody>
          <a:bodyPr anchorCtr="0" anchor="ctr" bIns="0" lIns="0" spcFirstLastPara="1" rIns="0" wrap="square" tIns="0">
            <a:noAutofit/>
          </a:bodyPr>
          <a:lstStyle/>
          <a:p>
            <a:pPr indent="-76200" lvl="0" marL="0" rtl="0" algn="l">
              <a:spcBef>
                <a:spcPts val="0"/>
              </a:spcBef>
              <a:spcAft>
                <a:spcPts val="0"/>
              </a:spcAft>
              <a:buClr>
                <a:schemeClr val="accent2"/>
              </a:buClr>
              <a:buSzPts val="1200"/>
              <a:buChar char="●"/>
            </a:pPr>
            <a:r>
              <a:rPr lang="en-US" sz="1200">
                <a:solidFill>
                  <a:schemeClr val="accent2"/>
                </a:solidFill>
                <a:latin typeface="Salesforce Sans"/>
                <a:ea typeface="Salesforce Sans"/>
                <a:cs typeface="Salesforce Sans"/>
                <a:sym typeface="Salesforce Sans"/>
              </a:rPr>
              <a:t>2019</a:t>
            </a:r>
            <a:endParaRPr sz="1200">
              <a:solidFill>
                <a:schemeClr val="accent2"/>
              </a:solidFill>
            </a:endParaRPr>
          </a:p>
        </p:txBody>
      </p:sp>
      <p:sp>
        <p:nvSpPr>
          <p:cNvPr id="695" name="Google Shape;695;p41"/>
          <p:cNvSpPr txBox="1"/>
          <p:nvPr/>
        </p:nvSpPr>
        <p:spPr>
          <a:xfrm>
            <a:off x="576125" y="3819750"/>
            <a:ext cx="766500" cy="457200"/>
          </a:xfrm>
          <a:prstGeom prst="rect">
            <a:avLst/>
          </a:prstGeom>
          <a:noFill/>
          <a:ln>
            <a:noFill/>
          </a:ln>
        </p:spPr>
        <p:txBody>
          <a:bodyPr anchorCtr="0" anchor="ctr" bIns="0" lIns="0" spcFirstLastPara="1" rIns="0" wrap="square" tIns="0">
            <a:noAutofit/>
          </a:bodyPr>
          <a:lstStyle/>
          <a:p>
            <a:pPr indent="-76200" lvl="0" marL="0" rtl="0" algn="l">
              <a:spcBef>
                <a:spcPts val="0"/>
              </a:spcBef>
              <a:spcAft>
                <a:spcPts val="0"/>
              </a:spcAft>
              <a:buClr>
                <a:schemeClr val="accent2"/>
              </a:buClr>
              <a:buSzPts val="1200"/>
              <a:buChar char="●"/>
            </a:pPr>
            <a:r>
              <a:rPr lang="en-US" sz="1200">
                <a:solidFill>
                  <a:schemeClr val="accent2"/>
                </a:solidFill>
                <a:latin typeface="Salesforce Sans"/>
                <a:ea typeface="Salesforce Sans"/>
                <a:cs typeface="Salesforce Sans"/>
                <a:sym typeface="Salesforce Sans"/>
              </a:rPr>
              <a:t>2021</a:t>
            </a:r>
            <a:endParaRPr sz="1200">
              <a:solidFill>
                <a:schemeClr val="accent2"/>
              </a:solidFill>
            </a:endParaRPr>
          </a:p>
        </p:txBody>
      </p:sp>
      <p:sp>
        <p:nvSpPr>
          <p:cNvPr id="696" name="Google Shape;696;p41"/>
          <p:cNvSpPr/>
          <p:nvPr/>
        </p:nvSpPr>
        <p:spPr>
          <a:xfrm>
            <a:off x="1338075" y="3819750"/>
            <a:ext cx="2469000" cy="457200"/>
          </a:xfrm>
          <a:prstGeom prst="rect">
            <a:avLst/>
          </a:prstGeom>
          <a:solidFill>
            <a:srgbClr val="9C48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41"/>
          <p:cNvSpPr/>
          <p:nvPr/>
        </p:nvSpPr>
        <p:spPr>
          <a:xfrm>
            <a:off x="3807150" y="3819750"/>
            <a:ext cx="1645800" cy="457200"/>
          </a:xfrm>
          <a:prstGeom prst="rect">
            <a:avLst/>
          </a:prstGeom>
          <a:solidFill>
            <a:srgbClr val="FE9339"/>
          </a:solidFill>
          <a:ln>
            <a:noFill/>
          </a:ln>
        </p:spPr>
        <p:txBody>
          <a:bodyPr anchorCtr="0" anchor="ctr" bIns="91425" lIns="0" spcFirstLastPara="1" rIns="182875" wrap="square" tIns="91425">
            <a:noAutofit/>
          </a:bodyPr>
          <a:lstStyle/>
          <a:p>
            <a:pPr indent="0" lvl="0" marL="0" rtl="0" algn="l">
              <a:spcBef>
                <a:spcPts val="0"/>
              </a:spcBef>
              <a:spcAft>
                <a:spcPts val="0"/>
              </a:spcAft>
              <a:buNone/>
            </a:pPr>
            <a:r>
              <a:t/>
            </a:r>
            <a:endParaRPr/>
          </a:p>
        </p:txBody>
      </p:sp>
      <p:sp>
        <p:nvSpPr>
          <p:cNvPr id="698" name="Google Shape;698;p41"/>
          <p:cNvSpPr txBox="1"/>
          <p:nvPr/>
        </p:nvSpPr>
        <p:spPr>
          <a:xfrm>
            <a:off x="3807075" y="2600550"/>
            <a:ext cx="2386500" cy="457200"/>
          </a:xfrm>
          <a:prstGeom prst="rect">
            <a:avLst/>
          </a:prstGeom>
          <a:noFill/>
          <a:ln>
            <a:noFill/>
          </a:ln>
        </p:spPr>
        <p:txBody>
          <a:bodyPr anchorCtr="0" anchor="ctr" bIns="0" lIns="0" spcFirstLastPara="1" rIns="0" wrap="square" tIns="0">
            <a:noAutofit/>
          </a:bodyPr>
          <a:lstStyle/>
          <a:p>
            <a:pPr indent="-76200" lvl="0" marL="0" rtl="0" algn="ctr">
              <a:spcBef>
                <a:spcPts val="0"/>
              </a:spcBef>
              <a:spcAft>
                <a:spcPts val="0"/>
              </a:spcAft>
              <a:buClr>
                <a:schemeClr val="accent2"/>
              </a:buClr>
              <a:buSzPts val="1200"/>
              <a:buChar char="●"/>
            </a:pPr>
            <a:r>
              <a:rPr lang="en-US" sz="1200">
                <a:solidFill>
                  <a:schemeClr val="accent2"/>
                </a:solidFill>
                <a:latin typeface="Salesforce Sans"/>
                <a:ea typeface="Salesforce Sans"/>
                <a:cs typeface="Salesforce Sans"/>
                <a:sym typeface="Salesforce Sans"/>
              </a:rPr>
              <a:t>Offline interactions</a:t>
            </a:r>
            <a:endParaRPr sz="1200">
              <a:solidFill>
                <a:schemeClr val="accent2"/>
              </a:solidFill>
            </a:endParaRPr>
          </a:p>
        </p:txBody>
      </p:sp>
      <p:sp>
        <p:nvSpPr>
          <p:cNvPr id="699" name="Google Shape;699;p41"/>
          <p:cNvSpPr txBox="1"/>
          <p:nvPr/>
        </p:nvSpPr>
        <p:spPr>
          <a:xfrm flipH="1">
            <a:off x="1338075" y="2600550"/>
            <a:ext cx="2469000" cy="457200"/>
          </a:xfrm>
          <a:prstGeom prst="rect">
            <a:avLst/>
          </a:prstGeom>
          <a:noFill/>
          <a:ln>
            <a:noFill/>
          </a:ln>
        </p:spPr>
        <p:txBody>
          <a:bodyPr anchorCtr="0" anchor="ctr" bIns="0" lIns="0" spcFirstLastPara="1" rIns="0" wrap="square" tIns="0">
            <a:noAutofit/>
          </a:bodyPr>
          <a:lstStyle/>
          <a:p>
            <a:pPr indent="-76200" lvl="0" marL="0" rtl="0" algn="ctr">
              <a:spcBef>
                <a:spcPts val="0"/>
              </a:spcBef>
              <a:spcAft>
                <a:spcPts val="0"/>
              </a:spcAft>
              <a:buClr>
                <a:schemeClr val="accent2"/>
              </a:buClr>
              <a:buSzPts val="1200"/>
              <a:buChar char="●"/>
            </a:pPr>
            <a:r>
              <a:rPr lang="en-US" sz="1200">
                <a:solidFill>
                  <a:schemeClr val="accent2"/>
                </a:solidFill>
                <a:latin typeface="Salesforce Sans"/>
                <a:ea typeface="Salesforce Sans"/>
                <a:cs typeface="Salesforce Sans"/>
                <a:sym typeface="Salesforce Sans"/>
              </a:rPr>
              <a:t>O</a:t>
            </a:r>
            <a:r>
              <a:rPr lang="en-US" sz="1200">
                <a:solidFill>
                  <a:schemeClr val="accent2"/>
                </a:solidFill>
                <a:latin typeface="Salesforce Sans"/>
                <a:ea typeface="Salesforce Sans"/>
                <a:cs typeface="Salesforce Sans"/>
                <a:sym typeface="Salesforce Sans"/>
              </a:rPr>
              <a:t>nline interactions</a:t>
            </a:r>
            <a:endParaRPr sz="1200">
              <a:solidFill>
                <a:schemeClr val="accent2"/>
              </a:solidFill>
            </a:endParaRPr>
          </a:p>
        </p:txBody>
      </p:sp>
      <p:sp>
        <p:nvSpPr>
          <p:cNvPr id="700" name="Google Shape;700;p41"/>
          <p:cNvSpPr txBox="1"/>
          <p:nvPr/>
        </p:nvSpPr>
        <p:spPr>
          <a:xfrm>
            <a:off x="2078775" y="3057750"/>
            <a:ext cx="766500" cy="457200"/>
          </a:xfrm>
          <a:prstGeom prst="rect">
            <a:avLst/>
          </a:prstGeom>
          <a:noFill/>
          <a:ln>
            <a:noFill/>
          </a:ln>
        </p:spPr>
        <p:txBody>
          <a:bodyPr anchorCtr="0" anchor="ctr" bIns="0" lIns="182875" spcFirstLastPara="1" rIns="0" wrap="square" tIns="0">
            <a:noAutofit/>
          </a:bodyPr>
          <a:lstStyle/>
          <a:p>
            <a:pPr indent="-88900" lvl="0" marL="0" rtl="0" algn="l">
              <a:spcBef>
                <a:spcPts val="0"/>
              </a:spcBef>
              <a:spcAft>
                <a:spcPts val="0"/>
              </a:spcAft>
              <a:buClr>
                <a:schemeClr val="lt1"/>
              </a:buClr>
              <a:buSzPts val="1400"/>
              <a:buChar char="●"/>
            </a:pPr>
            <a:r>
              <a:rPr b="1" lang="en-US">
                <a:solidFill>
                  <a:schemeClr val="lt1"/>
                </a:solidFill>
                <a:latin typeface="Salesforce Sans"/>
                <a:ea typeface="Salesforce Sans"/>
                <a:cs typeface="Salesforce Sans"/>
                <a:sym typeface="Salesforce Sans"/>
              </a:rPr>
              <a:t>42%</a:t>
            </a:r>
            <a:endParaRPr b="1">
              <a:solidFill>
                <a:schemeClr val="lt1"/>
              </a:solidFill>
            </a:endParaRPr>
          </a:p>
        </p:txBody>
      </p:sp>
      <p:sp>
        <p:nvSpPr>
          <p:cNvPr id="701" name="Google Shape;701;p41"/>
          <p:cNvSpPr txBox="1"/>
          <p:nvPr/>
        </p:nvSpPr>
        <p:spPr>
          <a:xfrm>
            <a:off x="1338075" y="3819750"/>
            <a:ext cx="766500" cy="457200"/>
          </a:xfrm>
          <a:prstGeom prst="rect">
            <a:avLst/>
          </a:prstGeom>
          <a:noFill/>
          <a:ln>
            <a:noFill/>
          </a:ln>
        </p:spPr>
        <p:txBody>
          <a:bodyPr anchorCtr="0" anchor="ctr" bIns="0" lIns="182875" spcFirstLastPara="1" rIns="0" wrap="square" tIns="0">
            <a:noAutofit/>
          </a:bodyPr>
          <a:lstStyle/>
          <a:p>
            <a:pPr indent="-88900" lvl="0" marL="0" rtl="0" algn="l">
              <a:spcBef>
                <a:spcPts val="0"/>
              </a:spcBef>
              <a:spcAft>
                <a:spcPts val="0"/>
              </a:spcAft>
              <a:buClr>
                <a:schemeClr val="lt1"/>
              </a:buClr>
              <a:buSzPts val="1400"/>
              <a:buChar char="●"/>
            </a:pPr>
            <a:r>
              <a:rPr b="1" lang="en-US">
                <a:solidFill>
                  <a:schemeClr val="lt1"/>
                </a:solidFill>
                <a:latin typeface="Salesforce Sans"/>
                <a:ea typeface="Salesforce Sans"/>
                <a:cs typeface="Salesforce Sans"/>
                <a:sym typeface="Salesforce Sans"/>
              </a:rPr>
              <a:t>60%</a:t>
            </a:r>
            <a:endParaRPr b="1">
              <a:solidFill>
                <a:schemeClr val="lt1"/>
              </a:solidFill>
              <a:latin typeface="Salesforce Sans"/>
              <a:ea typeface="Salesforce Sans"/>
              <a:cs typeface="Salesforce Sans"/>
              <a:sym typeface="Salesforce Sans"/>
            </a:endParaRPr>
          </a:p>
        </p:txBody>
      </p:sp>
      <p:sp>
        <p:nvSpPr>
          <p:cNvPr id="702" name="Google Shape;702;p41"/>
          <p:cNvSpPr txBox="1"/>
          <p:nvPr/>
        </p:nvSpPr>
        <p:spPr>
          <a:xfrm>
            <a:off x="5420875" y="3057750"/>
            <a:ext cx="766500" cy="457200"/>
          </a:xfrm>
          <a:prstGeom prst="rect">
            <a:avLst/>
          </a:prstGeom>
          <a:noFill/>
          <a:ln>
            <a:noFill/>
          </a:ln>
        </p:spPr>
        <p:txBody>
          <a:bodyPr anchorCtr="0" anchor="ctr" bIns="0" lIns="0" spcFirstLastPara="1" rIns="182875" wrap="square" tIns="0">
            <a:noAutofit/>
          </a:bodyPr>
          <a:lstStyle/>
          <a:p>
            <a:pPr indent="-88900" lvl="0" marL="0" rtl="0" algn="r">
              <a:spcBef>
                <a:spcPts val="0"/>
              </a:spcBef>
              <a:spcAft>
                <a:spcPts val="0"/>
              </a:spcAft>
              <a:buClr>
                <a:schemeClr val="lt1"/>
              </a:buClr>
              <a:buSzPts val="1400"/>
              <a:buChar char="●"/>
            </a:pPr>
            <a:r>
              <a:rPr b="1" lang="en-US">
                <a:solidFill>
                  <a:schemeClr val="lt1"/>
                </a:solidFill>
                <a:latin typeface="Salesforce Sans"/>
                <a:ea typeface="Salesforce Sans"/>
                <a:cs typeface="Salesforce Sans"/>
                <a:sym typeface="Salesforce Sans"/>
              </a:rPr>
              <a:t>58</a:t>
            </a:r>
            <a:r>
              <a:rPr b="1" lang="en-US">
                <a:solidFill>
                  <a:schemeClr val="lt1"/>
                </a:solidFill>
                <a:latin typeface="Salesforce Sans"/>
                <a:ea typeface="Salesforce Sans"/>
                <a:cs typeface="Salesforce Sans"/>
                <a:sym typeface="Salesforce Sans"/>
              </a:rPr>
              <a:t>%</a:t>
            </a:r>
            <a:endParaRPr b="1">
              <a:solidFill>
                <a:schemeClr val="lt1"/>
              </a:solidFill>
            </a:endParaRPr>
          </a:p>
        </p:txBody>
      </p:sp>
      <p:sp>
        <p:nvSpPr>
          <p:cNvPr id="703" name="Google Shape;703;p41"/>
          <p:cNvSpPr txBox="1"/>
          <p:nvPr/>
        </p:nvSpPr>
        <p:spPr>
          <a:xfrm>
            <a:off x="4686450" y="3819750"/>
            <a:ext cx="766500" cy="457200"/>
          </a:xfrm>
          <a:prstGeom prst="rect">
            <a:avLst/>
          </a:prstGeom>
          <a:noFill/>
          <a:ln>
            <a:noFill/>
          </a:ln>
        </p:spPr>
        <p:txBody>
          <a:bodyPr anchorCtr="0" anchor="ctr" bIns="0" lIns="0" spcFirstLastPara="1" rIns="182875" wrap="square" tIns="0">
            <a:noAutofit/>
          </a:bodyPr>
          <a:lstStyle/>
          <a:p>
            <a:pPr indent="-88900" lvl="0" marL="0" rtl="0" algn="r">
              <a:spcBef>
                <a:spcPts val="0"/>
              </a:spcBef>
              <a:spcAft>
                <a:spcPts val="0"/>
              </a:spcAft>
              <a:buClr>
                <a:schemeClr val="lt1"/>
              </a:buClr>
              <a:buSzPts val="1400"/>
              <a:buChar char="●"/>
            </a:pPr>
            <a:r>
              <a:rPr b="1" lang="en-US">
                <a:solidFill>
                  <a:schemeClr val="lt1"/>
                </a:solidFill>
                <a:latin typeface="Salesforce Sans"/>
                <a:ea typeface="Salesforce Sans"/>
                <a:cs typeface="Salesforce Sans"/>
                <a:sym typeface="Salesforce Sans"/>
              </a:rPr>
              <a:t>40%</a:t>
            </a:r>
            <a:endParaRPr b="1">
              <a:solidFill>
                <a:schemeClr val="lt1"/>
              </a:solidFill>
              <a:latin typeface="Salesforce Sans"/>
              <a:ea typeface="Salesforce Sans"/>
              <a:cs typeface="Salesforce Sans"/>
              <a:sym typeface="Salesforce Sans"/>
            </a:endParaRPr>
          </a:p>
        </p:txBody>
      </p:sp>
      <p:sp>
        <p:nvSpPr>
          <p:cNvPr id="704" name="Google Shape;704;p41"/>
          <p:cNvSpPr txBox="1"/>
          <p:nvPr/>
        </p:nvSpPr>
        <p:spPr>
          <a:xfrm flipH="1">
            <a:off x="576125" y="1937550"/>
            <a:ext cx="5766300" cy="457200"/>
          </a:xfrm>
          <a:prstGeom prst="rect">
            <a:avLst/>
          </a:prstGeom>
          <a:noFill/>
          <a:ln>
            <a:noFill/>
          </a:ln>
        </p:spPr>
        <p:txBody>
          <a:bodyPr anchorCtr="0" anchor="ctr" bIns="0" lIns="0" spcFirstLastPara="1" rIns="0" wrap="square" tIns="0">
            <a:noAutofit/>
          </a:bodyPr>
          <a:lstStyle/>
          <a:p>
            <a:pPr indent="-76200" lvl="0" marL="0" rtl="0" algn="l">
              <a:spcBef>
                <a:spcPts val="0"/>
              </a:spcBef>
              <a:spcAft>
                <a:spcPts val="0"/>
              </a:spcAft>
              <a:buClr>
                <a:schemeClr val="accent2"/>
              </a:buClr>
              <a:buSzPts val="1200"/>
              <a:buChar char="●"/>
            </a:pPr>
            <a:r>
              <a:rPr b="1" lang="en-US" sz="1200">
                <a:solidFill>
                  <a:schemeClr val="accent2"/>
                </a:solidFill>
                <a:latin typeface="Salesforce Sans"/>
                <a:ea typeface="Salesforce Sans"/>
                <a:cs typeface="Salesforce Sans"/>
                <a:sym typeface="Salesforce Sans"/>
              </a:rPr>
              <a:t>Customers Estimated Split of Online and Offline Interactions With Companies</a:t>
            </a:r>
            <a:endParaRPr b="1" sz="1200">
              <a:solidFill>
                <a:schemeClr val="accent2"/>
              </a:solidFill>
              <a:latin typeface="Salesforce Sans"/>
              <a:ea typeface="Salesforce Sans"/>
              <a:cs typeface="Salesforce Sans"/>
              <a:sym typeface="Salesforce Sans"/>
            </a:endParaRPr>
          </a:p>
        </p:txBody>
      </p:sp>
      <p:pic>
        <p:nvPicPr>
          <p:cNvPr id="705" name="Google Shape;705;p41"/>
          <p:cNvPicPr preferRelativeResize="0"/>
          <p:nvPr/>
        </p:nvPicPr>
        <p:blipFill rotWithShape="1">
          <a:blip r:embed="rId8">
            <a:alphaModFix/>
          </a:blip>
          <a:srcRect b="0" l="0" r="0" t="0"/>
          <a:stretch/>
        </p:blipFill>
        <p:spPr>
          <a:xfrm>
            <a:off x="1083942" y="6341810"/>
            <a:ext cx="713909" cy="523211"/>
          </a:xfrm>
          <a:prstGeom prst="rect">
            <a:avLst/>
          </a:prstGeom>
          <a:noFill/>
          <a:ln>
            <a:noFill/>
          </a:ln>
        </p:spPr>
      </p:pic>
      <p:pic>
        <p:nvPicPr>
          <p:cNvPr id="706" name="Google Shape;706;p41"/>
          <p:cNvPicPr preferRelativeResize="0"/>
          <p:nvPr/>
        </p:nvPicPr>
        <p:blipFill rotWithShape="1">
          <a:blip r:embed="rId9">
            <a:alphaModFix/>
          </a:blip>
          <a:srcRect b="2190" l="0" r="0" t="0"/>
          <a:stretch/>
        </p:blipFill>
        <p:spPr>
          <a:xfrm flipH="1">
            <a:off x="-228599" y="5701950"/>
            <a:ext cx="1616613" cy="1163072"/>
          </a:xfrm>
          <a:prstGeom prst="rect">
            <a:avLst/>
          </a:prstGeom>
          <a:noFill/>
          <a:ln>
            <a:noFill/>
          </a:ln>
        </p:spPr>
      </p:pic>
      <p:pic>
        <p:nvPicPr>
          <p:cNvPr id="707" name="Google Shape;707;p41"/>
          <p:cNvPicPr preferRelativeResize="0"/>
          <p:nvPr/>
        </p:nvPicPr>
        <p:blipFill rotWithShape="1">
          <a:blip r:embed="rId3">
            <a:alphaModFix/>
          </a:blip>
          <a:srcRect b="0" l="0" r="2334" t="0"/>
          <a:stretch/>
        </p:blipFill>
        <p:spPr>
          <a:xfrm>
            <a:off x="9431064" y="6446472"/>
            <a:ext cx="2757759" cy="457200"/>
          </a:xfrm>
          <a:prstGeom prst="rect">
            <a:avLst/>
          </a:prstGeom>
          <a:noFill/>
          <a:ln>
            <a:noFill/>
          </a:ln>
        </p:spPr>
      </p:pic>
      <p:pic>
        <p:nvPicPr>
          <p:cNvPr id="708" name="Google Shape;708;p41"/>
          <p:cNvPicPr preferRelativeResize="0"/>
          <p:nvPr/>
        </p:nvPicPr>
        <p:blipFill rotWithShape="1">
          <a:blip r:embed="rId10">
            <a:alphaModFix/>
          </a:blip>
          <a:srcRect b="0" l="0" r="0" t="0"/>
          <a:stretch/>
        </p:blipFill>
        <p:spPr>
          <a:xfrm>
            <a:off x="11041850" y="6214921"/>
            <a:ext cx="1721301" cy="860651"/>
          </a:xfrm>
          <a:prstGeom prst="rect">
            <a:avLst/>
          </a:prstGeom>
          <a:noFill/>
          <a:ln>
            <a:noFill/>
          </a:ln>
        </p:spPr>
      </p:pic>
      <p:grpSp>
        <p:nvGrpSpPr>
          <p:cNvPr id="709" name="Google Shape;709;p41"/>
          <p:cNvGrpSpPr/>
          <p:nvPr/>
        </p:nvGrpSpPr>
        <p:grpSpPr>
          <a:xfrm flipH="1">
            <a:off x="9897041" y="5733526"/>
            <a:ext cx="1283424" cy="1337517"/>
            <a:chOff x="2199136" y="3130786"/>
            <a:chExt cx="1412530" cy="1472064"/>
          </a:xfrm>
        </p:grpSpPr>
        <p:pic>
          <p:nvPicPr>
            <p:cNvPr id="710" name="Google Shape;710;p41"/>
            <p:cNvPicPr preferRelativeResize="0"/>
            <p:nvPr/>
          </p:nvPicPr>
          <p:blipFill>
            <a:blip r:embed="rId11">
              <a:alphaModFix/>
            </a:blip>
            <a:stretch>
              <a:fillRect/>
            </a:stretch>
          </p:blipFill>
          <p:spPr>
            <a:xfrm>
              <a:off x="2272725" y="4329125"/>
              <a:ext cx="1099150" cy="273725"/>
            </a:xfrm>
            <a:prstGeom prst="rect">
              <a:avLst/>
            </a:prstGeom>
            <a:noFill/>
            <a:ln>
              <a:noFill/>
            </a:ln>
          </p:spPr>
        </p:pic>
        <p:pic>
          <p:nvPicPr>
            <p:cNvPr id="711" name="Google Shape;711;p41"/>
            <p:cNvPicPr preferRelativeResize="0"/>
            <p:nvPr/>
          </p:nvPicPr>
          <p:blipFill>
            <a:blip r:embed="rId12">
              <a:alphaModFix/>
            </a:blip>
            <a:stretch>
              <a:fillRect/>
            </a:stretch>
          </p:blipFill>
          <p:spPr>
            <a:xfrm>
              <a:off x="2199136" y="3130786"/>
              <a:ext cx="1412530" cy="1412530"/>
            </a:xfrm>
            <a:prstGeom prst="rect">
              <a:avLst/>
            </a:prstGeom>
            <a:noFill/>
            <a:ln>
              <a:noFill/>
            </a:ln>
          </p:spPr>
        </p:pic>
      </p:grpSp>
      <p:sp>
        <p:nvSpPr>
          <p:cNvPr id="712" name="Google Shape;712;p41"/>
          <p:cNvSpPr/>
          <p:nvPr/>
        </p:nvSpPr>
        <p:spPr>
          <a:xfrm>
            <a:off x="9467113" y="5447542"/>
            <a:ext cx="183000" cy="183000"/>
          </a:xfrm>
          <a:prstGeom prst="ellipse">
            <a:avLst/>
          </a:prstGeom>
          <a:solidFill>
            <a:srgbClr val="EEE1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41"/>
          <p:cNvSpPr txBox="1"/>
          <p:nvPr/>
        </p:nvSpPr>
        <p:spPr>
          <a:xfrm flipH="1">
            <a:off x="1338175" y="4760850"/>
            <a:ext cx="4849200" cy="457200"/>
          </a:xfrm>
          <a:prstGeom prst="rect">
            <a:avLst/>
          </a:prstGeom>
          <a:noFill/>
          <a:ln>
            <a:noFill/>
          </a:ln>
        </p:spPr>
        <p:txBody>
          <a:bodyPr anchorCtr="0" anchor="ctr" bIns="0" lIns="0" spcFirstLastPara="1" rIns="0" wrap="square" tIns="0">
            <a:noAutofit/>
          </a:bodyPr>
          <a:lstStyle/>
          <a:p>
            <a:pPr indent="-127000" lvl="0" marL="0" rtl="0" algn="l">
              <a:spcBef>
                <a:spcPts val="0"/>
              </a:spcBef>
              <a:spcAft>
                <a:spcPts val="0"/>
              </a:spcAft>
              <a:buClr>
                <a:schemeClr val="dk1"/>
              </a:buClr>
              <a:buSzPts val="2000"/>
              <a:buChar char="●"/>
            </a:pPr>
            <a:r>
              <a:rPr b="1" lang="en-US" sz="3000">
                <a:solidFill>
                  <a:schemeClr val="dk1"/>
                </a:solidFill>
                <a:latin typeface="Salesforce Sans"/>
                <a:ea typeface="Salesforce Sans"/>
                <a:cs typeface="Salesforce Sans"/>
                <a:sym typeface="Salesforce Sans"/>
              </a:rPr>
              <a:t>43</a:t>
            </a:r>
            <a:r>
              <a:rPr b="1" baseline="30000" lang="en-US" sz="3000">
                <a:solidFill>
                  <a:schemeClr val="dk1"/>
                </a:solidFill>
                <a:latin typeface="Salesforce Sans"/>
                <a:ea typeface="Salesforce Sans"/>
                <a:cs typeface="Salesforce Sans"/>
                <a:sym typeface="Salesforce Sans"/>
              </a:rPr>
              <a:t>% </a:t>
            </a:r>
            <a:r>
              <a:rPr b="1" lang="en-US" sz="3000">
                <a:solidFill>
                  <a:schemeClr val="dk1"/>
                </a:solidFill>
                <a:latin typeface="Salesforce Sans"/>
                <a:ea typeface="Salesforce Sans"/>
                <a:cs typeface="Salesforce Sans"/>
                <a:sym typeface="Salesforce Sans"/>
              </a:rPr>
              <a:t>growth</a:t>
            </a:r>
            <a:br>
              <a:rPr b="1" baseline="30000" lang="en-US" sz="3000">
                <a:solidFill>
                  <a:schemeClr val="dk1"/>
                </a:solidFill>
                <a:latin typeface="Salesforce Sans"/>
                <a:ea typeface="Salesforce Sans"/>
                <a:cs typeface="Salesforce Sans"/>
                <a:sym typeface="Salesforce Sans"/>
              </a:rPr>
            </a:br>
            <a:r>
              <a:rPr lang="en-US" sz="2000">
                <a:solidFill>
                  <a:schemeClr val="dk1"/>
                </a:solidFill>
                <a:latin typeface="Salesforce Sans"/>
                <a:ea typeface="Salesforce Sans"/>
                <a:cs typeface="Salesforce Sans"/>
                <a:sym typeface="Salesforce Sans"/>
              </a:rPr>
              <a:t>	     in share of online interactions</a:t>
            </a:r>
            <a:endParaRPr b="1" sz="3000">
              <a:solidFill>
                <a:schemeClr val="dk1"/>
              </a:solidFill>
              <a:latin typeface="Salesforce Sans"/>
              <a:ea typeface="Salesforce Sans"/>
              <a:cs typeface="Salesforce Sans"/>
              <a:sym typeface="Salesforce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42"/>
          <p:cNvSpPr/>
          <p:nvPr/>
        </p:nvSpPr>
        <p:spPr>
          <a:xfrm rot="-5400000">
            <a:off x="3917837" y="-3917839"/>
            <a:ext cx="4356324" cy="12192001"/>
          </a:xfrm>
          <a:custGeom>
            <a:rect b="b" l="l" r="r" t="t"/>
            <a:pathLst>
              <a:path extrusionOk="0" h="12192001" w="4356324">
                <a:moveTo>
                  <a:pt x="4356324" y="0"/>
                </a:moveTo>
                <a:lnTo>
                  <a:pt x="4356323" y="12192001"/>
                </a:lnTo>
                <a:lnTo>
                  <a:pt x="2490121" y="12192001"/>
                </a:lnTo>
                <a:lnTo>
                  <a:pt x="2263387" y="11954189"/>
                </a:lnTo>
                <a:cubicBezTo>
                  <a:pt x="857106" y="10406935"/>
                  <a:pt x="0" y="8351562"/>
                  <a:pt x="0" y="6096001"/>
                </a:cubicBezTo>
                <a:cubicBezTo>
                  <a:pt x="0" y="3840442"/>
                  <a:pt x="857106" y="1785069"/>
                  <a:pt x="2263387" y="237814"/>
                </a:cubicBezTo>
                <a:lnTo>
                  <a:pt x="2490123" y="0"/>
                </a:lnTo>
                <a:close/>
              </a:path>
            </a:pathLst>
          </a:custGeom>
          <a:solidFill>
            <a:srgbClr val="EAF5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a:p>
        </p:txBody>
      </p:sp>
      <p:pic>
        <p:nvPicPr>
          <p:cNvPr id="719" name="Google Shape;719;p42"/>
          <p:cNvPicPr preferRelativeResize="0"/>
          <p:nvPr/>
        </p:nvPicPr>
        <p:blipFill rotWithShape="1">
          <a:blip r:embed="rId3">
            <a:alphaModFix/>
          </a:blip>
          <a:srcRect b="0" l="0" r="0" t="0"/>
          <a:stretch/>
        </p:blipFill>
        <p:spPr>
          <a:xfrm flipH="1">
            <a:off x="8212677" y="2222289"/>
            <a:ext cx="1306195" cy="913760"/>
          </a:xfrm>
          <a:prstGeom prst="rect">
            <a:avLst/>
          </a:prstGeom>
          <a:noFill/>
          <a:ln>
            <a:noFill/>
          </a:ln>
        </p:spPr>
      </p:pic>
      <p:pic>
        <p:nvPicPr>
          <p:cNvPr id="720" name="Google Shape;720;p42"/>
          <p:cNvPicPr preferRelativeResize="0"/>
          <p:nvPr/>
        </p:nvPicPr>
        <p:blipFill rotWithShape="1">
          <a:blip r:embed="rId4">
            <a:alphaModFix/>
          </a:blip>
          <a:srcRect b="2190" l="0" r="0" t="0"/>
          <a:stretch/>
        </p:blipFill>
        <p:spPr>
          <a:xfrm>
            <a:off x="8914629" y="1575150"/>
            <a:ext cx="2272946" cy="1560899"/>
          </a:xfrm>
          <a:prstGeom prst="rect">
            <a:avLst/>
          </a:prstGeom>
          <a:noFill/>
          <a:ln>
            <a:noFill/>
          </a:ln>
        </p:spPr>
      </p:pic>
      <p:pic>
        <p:nvPicPr>
          <p:cNvPr id="721" name="Google Shape;721;p42"/>
          <p:cNvPicPr preferRelativeResize="0"/>
          <p:nvPr/>
        </p:nvPicPr>
        <p:blipFill>
          <a:blip r:embed="rId5">
            <a:alphaModFix/>
          </a:blip>
          <a:stretch>
            <a:fillRect/>
          </a:stretch>
        </p:blipFill>
        <p:spPr>
          <a:xfrm rot="-3105216">
            <a:off x="360757" y="3769015"/>
            <a:ext cx="591121" cy="1471612"/>
          </a:xfrm>
          <a:prstGeom prst="rect">
            <a:avLst/>
          </a:prstGeom>
          <a:noFill/>
          <a:ln>
            <a:noFill/>
          </a:ln>
        </p:spPr>
      </p:pic>
      <p:pic>
        <p:nvPicPr>
          <p:cNvPr id="722" name="Google Shape;722;p42"/>
          <p:cNvPicPr preferRelativeResize="0"/>
          <p:nvPr/>
        </p:nvPicPr>
        <p:blipFill>
          <a:blip r:embed="rId6">
            <a:alphaModFix/>
          </a:blip>
          <a:stretch>
            <a:fillRect/>
          </a:stretch>
        </p:blipFill>
        <p:spPr>
          <a:xfrm>
            <a:off x="-57425" y="4486648"/>
            <a:ext cx="1377775" cy="499077"/>
          </a:xfrm>
          <a:prstGeom prst="rect">
            <a:avLst/>
          </a:prstGeom>
          <a:noFill/>
          <a:ln>
            <a:noFill/>
          </a:ln>
        </p:spPr>
      </p:pic>
      <p:sp>
        <p:nvSpPr>
          <p:cNvPr id="723" name="Google Shape;723;p42"/>
          <p:cNvSpPr/>
          <p:nvPr/>
        </p:nvSpPr>
        <p:spPr>
          <a:xfrm>
            <a:off x="420688" y="2331457"/>
            <a:ext cx="254400" cy="254400"/>
          </a:xfrm>
          <a:prstGeom prst="ellipse">
            <a:avLst/>
          </a:prstGeom>
          <a:solidFill>
            <a:srgbClr val="FE93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42"/>
          <p:cNvSpPr/>
          <p:nvPr/>
        </p:nvSpPr>
        <p:spPr>
          <a:xfrm>
            <a:off x="11468978" y="4985716"/>
            <a:ext cx="363900" cy="363900"/>
          </a:xfrm>
          <a:prstGeom prst="ellipse">
            <a:avLst/>
          </a:prstGeom>
          <a:solidFill>
            <a:srgbClr val="ACF3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25" name="Google Shape;725;p42"/>
          <p:cNvPicPr preferRelativeResize="0"/>
          <p:nvPr/>
        </p:nvPicPr>
        <p:blipFill rotWithShape="1">
          <a:blip r:embed="rId7">
            <a:alphaModFix/>
          </a:blip>
          <a:srcRect b="19315" l="0" r="22976" t="0"/>
          <a:stretch/>
        </p:blipFill>
        <p:spPr>
          <a:xfrm>
            <a:off x="6580372" y="4645615"/>
            <a:ext cx="535900" cy="856635"/>
          </a:xfrm>
          <a:prstGeom prst="rect">
            <a:avLst/>
          </a:prstGeom>
          <a:noFill/>
          <a:ln>
            <a:noFill/>
          </a:ln>
        </p:spPr>
      </p:pic>
      <p:sp>
        <p:nvSpPr>
          <p:cNvPr id="726" name="Google Shape;726;p42"/>
          <p:cNvSpPr txBox="1"/>
          <p:nvPr>
            <p:ph type="title"/>
          </p:nvPr>
        </p:nvSpPr>
        <p:spPr>
          <a:xfrm>
            <a:off x="571500" y="63500"/>
            <a:ext cx="10132800" cy="990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US" sz="2900"/>
              <a:t>Customers Are Calling on Companies to Transform Faster</a:t>
            </a:r>
            <a:endParaRPr sz="2900"/>
          </a:p>
        </p:txBody>
      </p:sp>
      <p:sp>
        <p:nvSpPr>
          <p:cNvPr id="727" name="Google Shape;727;p42"/>
          <p:cNvSpPr/>
          <p:nvPr/>
        </p:nvSpPr>
        <p:spPr>
          <a:xfrm>
            <a:off x="571500" y="2067865"/>
            <a:ext cx="5212200" cy="2743200"/>
          </a:xfrm>
          <a:prstGeom prst="roundRect">
            <a:avLst>
              <a:gd fmla="val 3650" name="adj"/>
            </a:avLst>
          </a:prstGeom>
          <a:solidFill>
            <a:srgbClr val="FFFFFF"/>
          </a:solidFill>
          <a:ln>
            <a:noFill/>
          </a:ln>
          <a:effectLst>
            <a:outerShdw blurRad="304800" rotWithShape="0" algn="tl" dir="3600000" dist="114300">
              <a:srgbClr val="000000">
                <a:alpha val="1686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Salesforce Sans"/>
              <a:ea typeface="Salesforce Sans"/>
              <a:cs typeface="Salesforce Sans"/>
              <a:sym typeface="Salesforce Sans"/>
            </a:endParaRPr>
          </a:p>
        </p:txBody>
      </p:sp>
      <p:sp>
        <p:nvSpPr>
          <p:cNvPr id="728" name="Google Shape;728;p42"/>
          <p:cNvSpPr txBox="1"/>
          <p:nvPr/>
        </p:nvSpPr>
        <p:spPr>
          <a:xfrm>
            <a:off x="945150" y="2439908"/>
            <a:ext cx="3745800" cy="186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5600">
                <a:solidFill>
                  <a:schemeClr val="dk1"/>
                </a:solidFill>
                <a:latin typeface="Salesforce Sans"/>
                <a:ea typeface="Salesforce Sans"/>
                <a:cs typeface="Salesforce Sans"/>
                <a:sym typeface="Salesforce Sans"/>
              </a:rPr>
              <a:t>88</a:t>
            </a:r>
            <a:r>
              <a:rPr b="1" baseline="30000" lang="en-US" sz="5600">
                <a:solidFill>
                  <a:schemeClr val="dk1"/>
                </a:solidFill>
                <a:latin typeface="Salesforce Sans"/>
                <a:ea typeface="Salesforce Sans"/>
                <a:cs typeface="Salesforce Sans"/>
                <a:sym typeface="Salesforce Sans"/>
              </a:rPr>
              <a:t>%</a:t>
            </a:r>
            <a:endParaRPr>
              <a:solidFill>
                <a:schemeClr val="dk1"/>
              </a:solidFill>
            </a:endParaRPr>
          </a:p>
          <a:p>
            <a:pPr indent="0" lvl="0" marL="0" marR="0" rtl="0" algn="l">
              <a:spcBef>
                <a:spcPts val="600"/>
              </a:spcBef>
              <a:spcAft>
                <a:spcPts val="0"/>
              </a:spcAft>
              <a:buNone/>
            </a:pPr>
            <a:r>
              <a:rPr lang="en-US" sz="2000">
                <a:solidFill>
                  <a:schemeClr val="accent1"/>
                </a:solidFill>
                <a:latin typeface="Salesforce Sans"/>
                <a:ea typeface="Salesforce Sans"/>
                <a:cs typeface="Salesforce Sans"/>
                <a:sym typeface="Salesforce Sans"/>
              </a:rPr>
              <a:t>of customers expect companies to accelerate digital initiatives due to COVID-19</a:t>
            </a:r>
            <a:endParaRPr sz="2000">
              <a:solidFill>
                <a:schemeClr val="accent1"/>
              </a:solidFill>
              <a:latin typeface="Salesforce Sans"/>
              <a:ea typeface="Salesforce Sans"/>
              <a:cs typeface="Salesforce Sans"/>
              <a:sym typeface="Salesforce Sans"/>
            </a:endParaRPr>
          </a:p>
        </p:txBody>
      </p:sp>
      <p:sp>
        <p:nvSpPr>
          <p:cNvPr id="729" name="Google Shape;729;p42"/>
          <p:cNvSpPr/>
          <p:nvPr/>
        </p:nvSpPr>
        <p:spPr>
          <a:xfrm>
            <a:off x="5873554" y="3427018"/>
            <a:ext cx="116400" cy="116400"/>
          </a:xfrm>
          <a:prstGeom prst="ellips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730" name="Google Shape;730;p42"/>
          <p:cNvSpPr/>
          <p:nvPr/>
        </p:nvSpPr>
        <p:spPr>
          <a:xfrm>
            <a:off x="6285525" y="4730928"/>
            <a:ext cx="183000" cy="183000"/>
          </a:xfrm>
          <a:prstGeom prst="ellipse">
            <a:avLst/>
          </a:prstGeom>
          <a:solidFill>
            <a:srgbClr val="C2C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1" name="Google Shape;731;p42"/>
          <p:cNvPicPr preferRelativeResize="0"/>
          <p:nvPr/>
        </p:nvPicPr>
        <p:blipFill>
          <a:blip r:embed="rId8">
            <a:alphaModFix/>
          </a:blip>
          <a:stretch>
            <a:fillRect/>
          </a:stretch>
        </p:blipFill>
        <p:spPr>
          <a:xfrm>
            <a:off x="5164824" y="5399650"/>
            <a:ext cx="1438490" cy="572401"/>
          </a:xfrm>
          <a:prstGeom prst="rect">
            <a:avLst/>
          </a:prstGeom>
          <a:noFill/>
          <a:ln>
            <a:noFill/>
          </a:ln>
        </p:spPr>
      </p:pic>
      <p:sp>
        <p:nvSpPr>
          <p:cNvPr id="732" name="Google Shape;732;p42"/>
          <p:cNvSpPr/>
          <p:nvPr/>
        </p:nvSpPr>
        <p:spPr>
          <a:xfrm>
            <a:off x="6400575" y="3059840"/>
            <a:ext cx="5212200" cy="2743200"/>
          </a:xfrm>
          <a:prstGeom prst="roundRect">
            <a:avLst>
              <a:gd fmla="val 3650" name="adj"/>
            </a:avLst>
          </a:prstGeom>
          <a:solidFill>
            <a:srgbClr val="FFFFFF"/>
          </a:solidFill>
          <a:ln>
            <a:noFill/>
          </a:ln>
          <a:effectLst>
            <a:outerShdw blurRad="304800" rotWithShape="0" algn="tl" dir="3600000" dist="114300">
              <a:srgbClr val="000000">
                <a:alpha val="1686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Salesforce Sans"/>
              <a:ea typeface="Salesforce Sans"/>
              <a:cs typeface="Salesforce Sans"/>
              <a:sym typeface="Salesforce Sans"/>
            </a:endParaRPr>
          </a:p>
        </p:txBody>
      </p:sp>
      <p:sp>
        <p:nvSpPr>
          <p:cNvPr id="733" name="Google Shape;733;p42"/>
          <p:cNvSpPr txBox="1"/>
          <p:nvPr/>
        </p:nvSpPr>
        <p:spPr>
          <a:xfrm>
            <a:off x="6774225" y="3431883"/>
            <a:ext cx="3745800" cy="186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5600">
                <a:solidFill>
                  <a:schemeClr val="dk1"/>
                </a:solidFill>
                <a:latin typeface="Salesforce Sans"/>
                <a:ea typeface="Salesforce Sans"/>
                <a:cs typeface="Salesforce Sans"/>
                <a:sym typeface="Salesforce Sans"/>
              </a:rPr>
              <a:t>68</a:t>
            </a:r>
            <a:r>
              <a:rPr b="1" baseline="30000" lang="en-US" sz="5600">
                <a:solidFill>
                  <a:schemeClr val="dk1"/>
                </a:solidFill>
                <a:latin typeface="Salesforce Sans"/>
                <a:ea typeface="Salesforce Sans"/>
                <a:cs typeface="Salesforce Sans"/>
                <a:sym typeface="Salesforce Sans"/>
              </a:rPr>
              <a:t>%</a:t>
            </a:r>
            <a:endParaRPr>
              <a:solidFill>
                <a:schemeClr val="dk1"/>
              </a:solidFill>
            </a:endParaRPr>
          </a:p>
          <a:p>
            <a:pPr indent="0" lvl="0" marL="0" marR="0" rtl="0" algn="l">
              <a:spcBef>
                <a:spcPts val="600"/>
              </a:spcBef>
              <a:spcAft>
                <a:spcPts val="0"/>
              </a:spcAft>
              <a:buNone/>
            </a:pPr>
            <a:r>
              <a:rPr lang="en-US" sz="2000">
                <a:solidFill>
                  <a:schemeClr val="accent1"/>
                </a:solidFill>
                <a:latin typeface="Salesforce Sans"/>
                <a:ea typeface="Salesforce Sans"/>
                <a:cs typeface="Salesforce Sans"/>
                <a:sym typeface="Salesforce Sans"/>
              </a:rPr>
              <a:t>of customers say COVID-19 has elevated their expectations of companies’ digital capabilities</a:t>
            </a:r>
            <a:endParaRPr sz="2000">
              <a:solidFill>
                <a:schemeClr val="accent1"/>
              </a:solidFill>
              <a:latin typeface="Salesforce Sans"/>
              <a:ea typeface="Salesforce Sans"/>
              <a:cs typeface="Salesforce Sans"/>
              <a:sym typeface="Salesforce Sans"/>
            </a:endParaRPr>
          </a:p>
        </p:txBody>
      </p:sp>
      <p:pic>
        <p:nvPicPr>
          <p:cNvPr id="734" name="Google Shape;734;p42"/>
          <p:cNvPicPr preferRelativeResize="0"/>
          <p:nvPr/>
        </p:nvPicPr>
        <p:blipFill rotWithShape="1">
          <a:blip r:embed="rId9">
            <a:alphaModFix/>
          </a:blip>
          <a:srcRect b="0" l="0" r="0" t="0"/>
          <a:stretch/>
        </p:blipFill>
        <p:spPr>
          <a:xfrm>
            <a:off x="4921995" y="1465875"/>
            <a:ext cx="1925033" cy="989999"/>
          </a:xfrm>
          <a:prstGeom prst="rect">
            <a:avLst/>
          </a:prstGeom>
          <a:noFill/>
          <a:ln>
            <a:noFill/>
          </a:ln>
        </p:spPr>
      </p:pic>
      <p:pic>
        <p:nvPicPr>
          <p:cNvPr id="735" name="Google Shape;735;p42"/>
          <p:cNvPicPr preferRelativeResize="0"/>
          <p:nvPr/>
        </p:nvPicPr>
        <p:blipFill>
          <a:blip r:embed="rId10">
            <a:alphaModFix/>
          </a:blip>
          <a:stretch>
            <a:fillRect/>
          </a:stretch>
        </p:blipFill>
        <p:spPr>
          <a:xfrm>
            <a:off x="6108271" y="5385352"/>
            <a:ext cx="1114758" cy="625424"/>
          </a:xfrm>
          <a:prstGeom prst="rect">
            <a:avLst/>
          </a:prstGeom>
          <a:noFill/>
          <a:ln>
            <a:noFill/>
          </a:ln>
        </p:spPr>
      </p:pic>
      <p:pic>
        <p:nvPicPr>
          <p:cNvPr descr="pasted-image.pdf" id="736" name="Google Shape;736;p42"/>
          <p:cNvPicPr preferRelativeResize="0"/>
          <p:nvPr/>
        </p:nvPicPr>
        <p:blipFill rotWithShape="1">
          <a:blip r:embed="rId11">
            <a:alphaModFix/>
          </a:blip>
          <a:srcRect b="0" l="0" r="0" t="0"/>
          <a:stretch/>
        </p:blipFill>
        <p:spPr>
          <a:xfrm>
            <a:off x="11030573" y="565460"/>
            <a:ext cx="635734" cy="445095"/>
          </a:xfrm>
          <a:prstGeom prst="rect">
            <a:avLst/>
          </a:prstGeom>
          <a:noFill/>
          <a:ln>
            <a:noFill/>
          </a:ln>
        </p:spPr>
      </p:pic>
      <p:pic>
        <p:nvPicPr>
          <p:cNvPr id="737" name="Google Shape;737;p42"/>
          <p:cNvPicPr preferRelativeResize="0"/>
          <p:nvPr/>
        </p:nvPicPr>
        <p:blipFill rotWithShape="1">
          <a:blip r:embed="rId12">
            <a:alphaModFix/>
          </a:blip>
          <a:srcRect b="7944" l="0" r="0" t="0"/>
          <a:stretch/>
        </p:blipFill>
        <p:spPr>
          <a:xfrm>
            <a:off x="227800" y="4509728"/>
            <a:ext cx="1377774" cy="625414"/>
          </a:xfrm>
          <a:prstGeom prst="rect">
            <a:avLst/>
          </a:prstGeom>
          <a:noFill/>
          <a:ln>
            <a:noFill/>
          </a:ln>
        </p:spPr>
      </p:pic>
      <p:pic>
        <p:nvPicPr>
          <p:cNvPr id="738" name="Google Shape;738;p42"/>
          <p:cNvPicPr preferRelativeResize="0"/>
          <p:nvPr/>
        </p:nvPicPr>
        <p:blipFill>
          <a:blip r:embed="rId13">
            <a:alphaModFix/>
          </a:blip>
          <a:stretch>
            <a:fillRect/>
          </a:stretch>
        </p:blipFill>
        <p:spPr>
          <a:xfrm>
            <a:off x="-30446" y="4815075"/>
            <a:ext cx="3771900" cy="2057400"/>
          </a:xfrm>
          <a:prstGeom prst="rect">
            <a:avLst/>
          </a:prstGeom>
          <a:noFill/>
          <a:ln>
            <a:noFill/>
          </a:ln>
        </p:spPr>
      </p:pic>
      <p:sp>
        <p:nvSpPr>
          <p:cNvPr id="739" name="Google Shape;739;p42"/>
          <p:cNvSpPr/>
          <p:nvPr/>
        </p:nvSpPr>
        <p:spPr>
          <a:xfrm>
            <a:off x="7489600" y="2587678"/>
            <a:ext cx="183000" cy="183000"/>
          </a:xfrm>
          <a:prstGeom prst="ellipse">
            <a:avLst/>
          </a:prstGeom>
          <a:solidFill>
            <a:srgbClr val="FCC0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43"/>
          <p:cNvSpPr txBox="1"/>
          <p:nvPr>
            <p:ph type="ctrTitle"/>
          </p:nvPr>
        </p:nvSpPr>
        <p:spPr>
          <a:xfrm>
            <a:off x="576077" y="2143040"/>
            <a:ext cx="8092500" cy="1768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US">
                <a:solidFill>
                  <a:srgbClr val="032E61"/>
                </a:solidFill>
              </a:rPr>
              <a:t>Standards for</a:t>
            </a:r>
            <a:br>
              <a:rPr lang="en-US" sz="3700">
                <a:solidFill>
                  <a:srgbClr val="032E61"/>
                </a:solidFill>
              </a:rPr>
            </a:br>
            <a:r>
              <a:rPr lang="en-US" sz="3700">
                <a:solidFill>
                  <a:srgbClr val="032E61"/>
                </a:solidFill>
              </a:rPr>
              <a:t>	</a:t>
            </a:r>
            <a:r>
              <a:rPr b="0" lang="en-US" sz="4800">
                <a:solidFill>
                  <a:srgbClr val="032E61"/>
                </a:solidFill>
                <a:latin typeface="Salesforce Sans Light"/>
                <a:ea typeface="Salesforce Sans Light"/>
                <a:cs typeface="Salesforce Sans Light"/>
                <a:sym typeface="Salesforce Sans Light"/>
              </a:rPr>
              <a:t>INNOVATION</a:t>
            </a:r>
            <a:br>
              <a:rPr b="0" lang="en-US" sz="3700">
                <a:solidFill>
                  <a:srgbClr val="032E61"/>
                </a:solidFill>
                <a:latin typeface="Salesforce Sans Light"/>
                <a:ea typeface="Salesforce Sans Light"/>
                <a:cs typeface="Salesforce Sans Light"/>
                <a:sym typeface="Salesforce Sans Light"/>
              </a:rPr>
            </a:br>
            <a:r>
              <a:rPr b="0" lang="en-US" sz="3700">
                <a:solidFill>
                  <a:srgbClr val="032E61"/>
                </a:solidFill>
              </a:rPr>
              <a:t>			</a:t>
            </a:r>
            <a:r>
              <a:rPr lang="en-US" sz="6000">
                <a:solidFill>
                  <a:srgbClr val="032E61"/>
                </a:solidFill>
              </a:rPr>
              <a:t>HAVE EVOLVED.</a:t>
            </a:r>
            <a:endParaRPr sz="6000">
              <a:solidFill>
                <a:srgbClr val="032E6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44"/>
          <p:cNvSpPr/>
          <p:nvPr/>
        </p:nvSpPr>
        <p:spPr>
          <a:xfrm rot="-5400000">
            <a:off x="3917837" y="-3917839"/>
            <a:ext cx="4356324" cy="12192001"/>
          </a:xfrm>
          <a:custGeom>
            <a:rect b="b" l="l" r="r" t="t"/>
            <a:pathLst>
              <a:path extrusionOk="0" h="12192001" w="4356324">
                <a:moveTo>
                  <a:pt x="4356324" y="0"/>
                </a:moveTo>
                <a:lnTo>
                  <a:pt x="4356323" y="12192001"/>
                </a:lnTo>
                <a:lnTo>
                  <a:pt x="2490121" y="12192001"/>
                </a:lnTo>
                <a:lnTo>
                  <a:pt x="2263387" y="11954189"/>
                </a:lnTo>
                <a:cubicBezTo>
                  <a:pt x="857106" y="10406935"/>
                  <a:pt x="0" y="8351562"/>
                  <a:pt x="0" y="6096001"/>
                </a:cubicBezTo>
                <a:cubicBezTo>
                  <a:pt x="0" y="3840442"/>
                  <a:pt x="857106" y="1785069"/>
                  <a:pt x="2263387" y="237814"/>
                </a:cubicBezTo>
                <a:lnTo>
                  <a:pt x="2490123" y="0"/>
                </a:lnTo>
                <a:close/>
              </a:path>
            </a:pathLst>
          </a:custGeom>
          <a:solidFill>
            <a:srgbClr val="EAF5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a:p>
        </p:txBody>
      </p:sp>
      <p:pic>
        <p:nvPicPr>
          <p:cNvPr id="750" name="Google Shape;750;p44"/>
          <p:cNvPicPr preferRelativeResize="0"/>
          <p:nvPr/>
        </p:nvPicPr>
        <p:blipFill>
          <a:blip r:embed="rId3">
            <a:alphaModFix/>
          </a:blip>
          <a:stretch>
            <a:fillRect/>
          </a:stretch>
        </p:blipFill>
        <p:spPr>
          <a:xfrm rot="-60000">
            <a:off x="4999980" y="4150439"/>
            <a:ext cx="1843674" cy="478074"/>
          </a:xfrm>
          <a:prstGeom prst="rect">
            <a:avLst/>
          </a:prstGeom>
          <a:noFill/>
          <a:ln>
            <a:noFill/>
          </a:ln>
        </p:spPr>
      </p:pic>
      <p:pic>
        <p:nvPicPr>
          <p:cNvPr id="751" name="Google Shape;751;p44"/>
          <p:cNvPicPr preferRelativeResize="0"/>
          <p:nvPr/>
        </p:nvPicPr>
        <p:blipFill rotWithShape="1">
          <a:blip r:embed="rId4">
            <a:alphaModFix/>
          </a:blip>
          <a:srcRect b="19315" l="0" r="22976" t="0"/>
          <a:stretch/>
        </p:blipFill>
        <p:spPr>
          <a:xfrm rot="-300363">
            <a:off x="6177408" y="3705354"/>
            <a:ext cx="464698" cy="742821"/>
          </a:xfrm>
          <a:prstGeom prst="rect">
            <a:avLst/>
          </a:prstGeom>
          <a:noFill/>
          <a:ln>
            <a:noFill/>
          </a:ln>
        </p:spPr>
      </p:pic>
      <p:grpSp>
        <p:nvGrpSpPr>
          <p:cNvPr id="752" name="Google Shape;752;p44"/>
          <p:cNvGrpSpPr/>
          <p:nvPr/>
        </p:nvGrpSpPr>
        <p:grpSpPr>
          <a:xfrm flipH="1">
            <a:off x="11380528" y="3504458"/>
            <a:ext cx="905724" cy="1131367"/>
            <a:chOff x="0" y="0"/>
            <a:chExt cx="1972395" cy="2461098"/>
          </a:xfrm>
        </p:grpSpPr>
        <p:pic>
          <p:nvPicPr>
            <p:cNvPr descr="Image" id="753" name="Google Shape;753;p44"/>
            <p:cNvPicPr preferRelativeResize="0"/>
            <p:nvPr/>
          </p:nvPicPr>
          <p:blipFill rotWithShape="1">
            <a:blip r:embed="rId5">
              <a:alphaModFix/>
            </a:blip>
            <a:srcRect b="0" l="0" r="0" t="0"/>
            <a:stretch/>
          </p:blipFill>
          <p:spPr>
            <a:xfrm>
              <a:off x="431338" y="166804"/>
              <a:ext cx="1012145" cy="2127449"/>
            </a:xfrm>
            <a:prstGeom prst="rect">
              <a:avLst/>
            </a:prstGeom>
            <a:noFill/>
            <a:ln>
              <a:noFill/>
            </a:ln>
          </p:spPr>
        </p:pic>
        <p:pic>
          <p:nvPicPr>
            <p:cNvPr descr="Image" id="754" name="Google Shape;754;p44"/>
            <p:cNvPicPr preferRelativeResize="0"/>
            <p:nvPr/>
          </p:nvPicPr>
          <p:blipFill rotWithShape="1">
            <a:blip r:embed="rId6">
              <a:alphaModFix/>
            </a:blip>
            <a:srcRect b="7516" l="0" r="12671" t="588"/>
            <a:stretch/>
          </p:blipFill>
          <p:spPr>
            <a:xfrm>
              <a:off x="859793" y="0"/>
              <a:ext cx="1112602" cy="2461098"/>
            </a:xfrm>
            <a:prstGeom prst="rect">
              <a:avLst/>
            </a:prstGeom>
            <a:noFill/>
            <a:ln>
              <a:noFill/>
            </a:ln>
          </p:spPr>
        </p:pic>
        <p:pic>
          <p:nvPicPr>
            <p:cNvPr descr="Image" id="755" name="Google Shape;755;p44"/>
            <p:cNvPicPr preferRelativeResize="0"/>
            <p:nvPr/>
          </p:nvPicPr>
          <p:blipFill rotWithShape="1">
            <a:blip r:embed="rId6">
              <a:alphaModFix/>
            </a:blip>
            <a:srcRect b="0" l="0" r="0" t="0"/>
            <a:stretch/>
          </p:blipFill>
          <p:spPr>
            <a:xfrm>
              <a:off x="0" y="282182"/>
              <a:ext cx="931825" cy="1958622"/>
            </a:xfrm>
            <a:prstGeom prst="rect">
              <a:avLst/>
            </a:prstGeom>
            <a:noFill/>
            <a:ln>
              <a:noFill/>
            </a:ln>
          </p:spPr>
        </p:pic>
      </p:grpSp>
      <p:pic>
        <p:nvPicPr>
          <p:cNvPr id="756" name="Google Shape;756;p44"/>
          <p:cNvPicPr preferRelativeResize="0"/>
          <p:nvPr/>
        </p:nvPicPr>
        <p:blipFill>
          <a:blip r:embed="rId3">
            <a:alphaModFix/>
          </a:blip>
          <a:stretch>
            <a:fillRect/>
          </a:stretch>
        </p:blipFill>
        <p:spPr>
          <a:xfrm flipH="1" rot="60000">
            <a:off x="11280430" y="4333370"/>
            <a:ext cx="1843674" cy="478074"/>
          </a:xfrm>
          <a:prstGeom prst="rect">
            <a:avLst/>
          </a:prstGeom>
          <a:noFill/>
          <a:ln>
            <a:noFill/>
          </a:ln>
        </p:spPr>
      </p:pic>
      <p:pic>
        <p:nvPicPr>
          <p:cNvPr id="757" name="Google Shape;757;p44"/>
          <p:cNvPicPr preferRelativeResize="0"/>
          <p:nvPr/>
        </p:nvPicPr>
        <p:blipFill>
          <a:blip r:embed="rId7">
            <a:alphaModFix/>
          </a:blip>
          <a:stretch>
            <a:fillRect/>
          </a:stretch>
        </p:blipFill>
        <p:spPr>
          <a:xfrm rot="-2139152">
            <a:off x="10625286" y="6060332"/>
            <a:ext cx="197455" cy="491566"/>
          </a:xfrm>
          <a:prstGeom prst="rect">
            <a:avLst/>
          </a:prstGeom>
          <a:noFill/>
          <a:ln>
            <a:noFill/>
          </a:ln>
        </p:spPr>
      </p:pic>
      <p:sp>
        <p:nvSpPr>
          <p:cNvPr id="758" name="Google Shape;758;p44"/>
          <p:cNvSpPr/>
          <p:nvPr/>
        </p:nvSpPr>
        <p:spPr>
          <a:xfrm>
            <a:off x="11430928" y="2412588"/>
            <a:ext cx="363900" cy="363900"/>
          </a:xfrm>
          <a:prstGeom prst="ellipse">
            <a:avLst/>
          </a:prstGeom>
          <a:solidFill>
            <a:srgbClr val="FE93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44"/>
          <p:cNvSpPr/>
          <p:nvPr/>
        </p:nvSpPr>
        <p:spPr>
          <a:xfrm>
            <a:off x="6318250" y="2764050"/>
            <a:ext cx="183000" cy="183000"/>
          </a:xfrm>
          <a:prstGeom prst="ellipse">
            <a:avLst/>
          </a:prstGeom>
          <a:solidFill>
            <a:srgbClr val="C2C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44"/>
          <p:cNvSpPr/>
          <p:nvPr/>
        </p:nvSpPr>
        <p:spPr>
          <a:xfrm>
            <a:off x="6400575" y="2057400"/>
            <a:ext cx="5212200" cy="2743200"/>
          </a:xfrm>
          <a:prstGeom prst="roundRect">
            <a:avLst>
              <a:gd fmla="val 3650" name="adj"/>
            </a:avLst>
          </a:prstGeom>
          <a:solidFill>
            <a:srgbClr val="FFFFFF"/>
          </a:solidFill>
          <a:ln>
            <a:noFill/>
          </a:ln>
          <a:effectLst>
            <a:outerShdw blurRad="304800" rotWithShape="0" algn="tl" dir="3600000" dist="114300">
              <a:srgbClr val="000000">
                <a:alpha val="1686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Salesforce Sans"/>
              <a:ea typeface="Salesforce Sans"/>
              <a:cs typeface="Salesforce Sans"/>
              <a:sym typeface="Salesforce Sans"/>
            </a:endParaRPr>
          </a:p>
        </p:txBody>
      </p:sp>
      <p:sp>
        <p:nvSpPr>
          <p:cNvPr id="761" name="Google Shape;761;p44"/>
          <p:cNvSpPr/>
          <p:nvPr/>
        </p:nvSpPr>
        <p:spPr>
          <a:xfrm>
            <a:off x="2283238" y="2960167"/>
            <a:ext cx="254400" cy="254400"/>
          </a:xfrm>
          <a:prstGeom prst="ellipse">
            <a:avLst/>
          </a:prstGeom>
          <a:solidFill>
            <a:srgbClr val="FCC0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62" name="Google Shape;762;p44"/>
          <p:cNvPicPr preferRelativeResize="0"/>
          <p:nvPr/>
        </p:nvPicPr>
        <p:blipFill>
          <a:blip r:embed="rId8">
            <a:alphaModFix/>
          </a:blip>
          <a:stretch>
            <a:fillRect/>
          </a:stretch>
        </p:blipFill>
        <p:spPr>
          <a:xfrm rot="-2481104">
            <a:off x="-92729" y="5339184"/>
            <a:ext cx="870183" cy="380630"/>
          </a:xfrm>
          <a:prstGeom prst="rect">
            <a:avLst/>
          </a:prstGeom>
          <a:noFill/>
          <a:ln>
            <a:noFill/>
          </a:ln>
        </p:spPr>
      </p:pic>
      <p:sp>
        <p:nvSpPr>
          <p:cNvPr id="763" name="Google Shape;763;p44"/>
          <p:cNvSpPr/>
          <p:nvPr/>
        </p:nvSpPr>
        <p:spPr>
          <a:xfrm>
            <a:off x="571500" y="3081300"/>
            <a:ext cx="5212200" cy="2743200"/>
          </a:xfrm>
          <a:prstGeom prst="roundRect">
            <a:avLst>
              <a:gd fmla="val 3650" name="adj"/>
            </a:avLst>
          </a:prstGeom>
          <a:solidFill>
            <a:srgbClr val="FFFFFF"/>
          </a:solidFill>
          <a:ln>
            <a:noFill/>
          </a:ln>
          <a:effectLst>
            <a:outerShdw blurRad="304800" rotWithShape="0" algn="tl" dir="3600000" dist="114300">
              <a:srgbClr val="000000">
                <a:alpha val="1686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Salesforce Sans"/>
              <a:ea typeface="Salesforce Sans"/>
              <a:cs typeface="Salesforce Sans"/>
              <a:sym typeface="Salesforce Sans"/>
            </a:endParaRPr>
          </a:p>
        </p:txBody>
      </p:sp>
      <p:sp>
        <p:nvSpPr>
          <p:cNvPr id="764" name="Google Shape;764;p44"/>
          <p:cNvSpPr txBox="1"/>
          <p:nvPr>
            <p:ph type="title"/>
          </p:nvPr>
        </p:nvSpPr>
        <p:spPr>
          <a:xfrm>
            <a:off x="571500" y="63500"/>
            <a:ext cx="10132800" cy="990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US"/>
              <a:t>Innovation Is More Critical and Complex</a:t>
            </a:r>
            <a:endParaRPr/>
          </a:p>
        </p:txBody>
      </p:sp>
      <p:sp>
        <p:nvSpPr>
          <p:cNvPr id="765" name="Google Shape;765;p44"/>
          <p:cNvSpPr txBox="1"/>
          <p:nvPr/>
        </p:nvSpPr>
        <p:spPr>
          <a:xfrm>
            <a:off x="945150" y="3567600"/>
            <a:ext cx="4276500" cy="186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5600">
                <a:solidFill>
                  <a:schemeClr val="dk1"/>
                </a:solidFill>
                <a:latin typeface="Salesforce Sans"/>
                <a:ea typeface="Salesforce Sans"/>
                <a:cs typeface="Salesforce Sans"/>
                <a:sym typeface="Salesforce Sans"/>
              </a:rPr>
              <a:t>54</a:t>
            </a:r>
            <a:r>
              <a:rPr b="1" baseline="30000" lang="en-US" sz="5600">
                <a:solidFill>
                  <a:schemeClr val="dk1"/>
                </a:solidFill>
                <a:latin typeface="Salesforce Sans"/>
                <a:ea typeface="Salesforce Sans"/>
                <a:cs typeface="Salesforce Sans"/>
                <a:sym typeface="Salesforce Sans"/>
              </a:rPr>
              <a:t>%</a:t>
            </a:r>
            <a:endParaRPr>
              <a:solidFill>
                <a:schemeClr val="dk1"/>
              </a:solidFill>
            </a:endParaRPr>
          </a:p>
          <a:p>
            <a:pPr indent="0" lvl="0" marL="0" marR="0" rtl="0" algn="l">
              <a:spcBef>
                <a:spcPts val="600"/>
              </a:spcBef>
              <a:spcAft>
                <a:spcPts val="0"/>
              </a:spcAft>
              <a:buNone/>
            </a:pPr>
            <a:r>
              <a:rPr lang="en-US" sz="2000">
                <a:solidFill>
                  <a:schemeClr val="accent1"/>
                </a:solidFill>
                <a:latin typeface="Salesforce Sans"/>
                <a:ea typeface="Salesforce Sans"/>
                <a:cs typeface="Salesforce Sans"/>
                <a:sym typeface="Salesforce Sans"/>
              </a:rPr>
              <a:t>of customers want new products and services</a:t>
            </a:r>
            <a:endParaRPr sz="2000">
              <a:solidFill>
                <a:schemeClr val="accent1"/>
              </a:solidFill>
              <a:latin typeface="Salesforce Sans"/>
              <a:ea typeface="Salesforce Sans"/>
              <a:cs typeface="Salesforce Sans"/>
              <a:sym typeface="Salesforce Sans"/>
            </a:endParaRPr>
          </a:p>
        </p:txBody>
      </p:sp>
      <p:pic>
        <p:nvPicPr>
          <p:cNvPr descr="pasted-image.pdf" id="766" name="Google Shape;766;p44"/>
          <p:cNvPicPr preferRelativeResize="0"/>
          <p:nvPr/>
        </p:nvPicPr>
        <p:blipFill rotWithShape="1">
          <a:blip r:embed="rId9">
            <a:alphaModFix/>
          </a:blip>
          <a:srcRect b="0" l="0" r="0" t="0"/>
          <a:stretch/>
        </p:blipFill>
        <p:spPr>
          <a:xfrm>
            <a:off x="11030573" y="565460"/>
            <a:ext cx="635734" cy="445095"/>
          </a:xfrm>
          <a:prstGeom prst="rect">
            <a:avLst/>
          </a:prstGeom>
          <a:noFill/>
          <a:ln>
            <a:noFill/>
          </a:ln>
        </p:spPr>
      </p:pic>
      <p:pic>
        <p:nvPicPr>
          <p:cNvPr id="767" name="Google Shape;767;p44"/>
          <p:cNvPicPr preferRelativeResize="0"/>
          <p:nvPr/>
        </p:nvPicPr>
        <p:blipFill rotWithShape="1">
          <a:blip r:embed="rId10">
            <a:alphaModFix/>
          </a:blip>
          <a:srcRect b="0" l="0" r="0" t="57954"/>
          <a:stretch/>
        </p:blipFill>
        <p:spPr>
          <a:xfrm rot="-45">
            <a:off x="118049" y="5445741"/>
            <a:ext cx="1753747" cy="549650"/>
          </a:xfrm>
          <a:prstGeom prst="rect">
            <a:avLst/>
          </a:prstGeom>
          <a:noFill/>
          <a:ln>
            <a:noFill/>
          </a:ln>
        </p:spPr>
      </p:pic>
      <p:pic>
        <p:nvPicPr>
          <p:cNvPr id="768" name="Google Shape;768;p44"/>
          <p:cNvPicPr preferRelativeResize="0"/>
          <p:nvPr/>
        </p:nvPicPr>
        <p:blipFill rotWithShape="1">
          <a:blip r:embed="rId11">
            <a:alphaModFix/>
          </a:blip>
          <a:srcRect b="7944" l="0" r="0" t="0"/>
          <a:stretch/>
        </p:blipFill>
        <p:spPr>
          <a:xfrm>
            <a:off x="-116446" y="5700733"/>
            <a:ext cx="638900" cy="290023"/>
          </a:xfrm>
          <a:prstGeom prst="rect">
            <a:avLst/>
          </a:prstGeom>
          <a:noFill/>
          <a:ln>
            <a:noFill/>
          </a:ln>
        </p:spPr>
      </p:pic>
      <p:sp>
        <p:nvSpPr>
          <p:cNvPr id="769" name="Google Shape;769;p44"/>
          <p:cNvSpPr txBox="1"/>
          <p:nvPr/>
        </p:nvSpPr>
        <p:spPr>
          <a:xfrm>
            <a:off x="6774225" y="2543700"/>
            <a:ext cx="4429500" cy="186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5600">
                <a:solidFill>
                  <a:schemeClr val="dk1"/>
                </a:solidFill>
                <a:latin typeface="Salesforce Sans"/>
                <a:ea typeface="Salesforce Sans"/>
                <a:cs typeface="Salesforce Sans"/>
                <a:sym typeface="Salesforce Sans"/>
              </a:rPr>
              <a:t>68</a:t>
            </a:r>
            <a:r>
              <a:rPr b="1" baseline="30000" lang="en-US" sz="5600">
                <a:solidFill>
                  <a:schemeClr val="dk1"/>
                </a:solidFill>
                <a:latin typeface="Salesforce Sans"/>
                <a:ea typeface="Salesforce Sans"/>
                <a:cs typeface="Salesforce Sans"/>
                <a:sym typeface="Salesforce Sans"/>
              </a:rPr>
              <a:t>%</a:t>
            </a:r>
            <a:endParaRPr>
              <a:solidFill>
                <a:schemeClr val="dk1"/>
              </a:solidFill>
            </a:endParaRPr>
          </a:p>
          <a:p>
            <a:pPr indent="0" lvl="0" marL="0" marR="0" rtl="0" algn="l">
              <a:spcBef>
                <a:spcPts val="600"/>
              </a:spcBef>
              <a:spcAft>
                <a:spcPts val="0"/>
              </a:spcAft>
              <a:buNone/>
            </a:pPr>
            <a:r>
              <a:rPr lang="en-US" sz="2000">
                <a:solidFill>
                  <a:schemeClr val="accent1"/>
                </a:solidFill>
                <a:latin typeface="Salesforce Sans"/>
                <a:ea typeface="Salesforce Sans"/>
                <a:cs typeface="Salesforce Sans"/>
                <a:sym typeface="Salesforce Sans"/>
              </a:rPr>
              <a:t>of customers want </a:t>
            </a:r>
            <a:r>
              <a:rPr i="1" lang="en-US" sz="2000">
                <a:solidFill>
                  <a:schemeClr val="accent1"/>
                </a:solidFill>
                <a:latin typeface="Salesforce Sans"/>
                <a:ea typeface="Salesforce Sans"/>
                <a:cs typeface="Salesforce Sans"/>
                <a:sym typeface="Salesforce Sans"/>
              </a:rPr>
              <a:t>new ways</a:t>
            </a:r>
            <a:r>
              <a:rPr lang="en-US" sz="2000">
                <a:solidFill>
                  <a:schemeClr val="accent1"/>
                </a:solidFill>
                <a:latin typeface="Salesforce Sans"/>
                <a:ea typeface="Salesforce Sans"/>
                <a:cs typeface="Salesforce Sans"/>
                <a:sym typeface="Salesforce Sans"/>
              </a:rPr>
              <a:t> to get existing products and services</a:t>
            </a:r>
            <a:endParaRPr sz="2000">
              <a:solidFill>
                <a:schemeClr val="accent1"/>
              </a:solidFill>
              <a:latin typeface="Salesforce Sans"/>
              <a:ea typeface="Salesforce Sans"/>
              <a:cs typeface="Salesforce Sans"/>
              <a:sym typeface="Salesforce Sans"/>
            </a:endParaRPr>
          </a:p>
        </p:txBody>
      </p:sp>
      <p:pic>
        <p:nvPicPr>
          <p:cNvPr id="770" name="Google Shape;770;p44"/>
          <p:cNvPicPr preferRelativeResize="0"/>
          <p:nvPr/>
        </p:nvPicPr>
        <p:blipFill rotWithShape="1">
          <a:blip r:embed="rId11">
            <a:alphaModFix/>
          </a:blip>
          <a:srcRect b="7944" l="0" r="0" t="0"/>
          <a:stretch/>
        </p:blipFill>
        <p:spPr>
          <a:xfrm>
            <a:off x="6189300" y="4379389"/>
            <a:ext cx="1377774" cy="625414"/>
          </a:xfrm>
          <a:prstGeom prst="rect">
            <a:avLst/>
          </a:prstGeom>
          <a:noFill/>
          <a:ln>
            <a:noFill/>
          </a:ln>
        </p:spPr>
      </p:pic>
      <p:pic>
        <p:nvPicPr>
          <p:cNvPr id="771" name="Google Shape;771;p44"/>
          <p:cNvPicPr preferRelativeResize="0"/>
          <p:nvPr/>
        </p:nvPicPr>
        <p:blipFill>
          <a:blip r:embed="rId12">
            <a:alphaModFix/>
          </a:blip>
          <a:stretch>
            <a:fillRect/>
          </a:stretch>
        </p:blipFill>
        <p:spPr>
          <a:xfrm>
            <a:off x="6552975" y="4582689"/>
            <a:ext cx="2238037" cy="1980485"/>
          </a:xfrm>
          <a:prstGeom prst="rect">
            <a:avLst/>
          </a:prstGeom>
          <a:noFill/>
          <a:ln>
            <a:noFill/>
          </a:ln>
        </p:spPr>
      </p:pic>
      <p:pic>
        <p:nvPicPr>
          <p:cNvPr id="772" name="Google Shape;772;p44"/>
          <p:cNvPicPr preferRelativeResize="0"/>
          <p:nvPr/>
        </p:nvPicPr>
        <p:blipFill rotWithShape="1">
          <a:blip r:embed="rId13">
            <a:alphaModFix/>
          </a:blip>
          <a:srcRect b="0" l="0" r="9966" t="0"/>
          <a:stretch/>
        </p:blipFill>
        <p:spPr>
          <a:xfrm>
            <a:off x="10696705" y="5744255"/>
            <a:ext cx="1492118" cy="1123719"/>
          </a:xfrm>
          <a:prstGeom prst="rect">
            <a:avLst/>
          </a:prstGeom>
          <a:noFill/>
          <a:ln>
            <a:noFill/>
          </a:ln>
        </p:spPr>
      </p:pic>
      <p:pic>
        <p:nvPicPr>
          <p:cNvPr id="773" name="Google Shape;773;p44"/>
          <p:cNvPicPr preferRelativeResize="0"/>
          <p:nvPr/>
        </p:nvPicPr>
        <p:blipFill rotWithShape="1">
          <a:blip r:embed="rId14">
            <a:alphaModFix/>
          </a:blip>
          <a:srcRect b="10616" l="17659" r="3326" t="9683"/>
          <a:stretch/>
        </p:blipFill>
        <p:spPr>
          <a:xfrm>
            <a:off x="9585100" y="6211036"/>
            <a:ext cx="1641686" cy="652998"/>
          </a:xfrm>
          <a:prstGeom prst="rect">
            <a:avLst/>
          </a:prstGeom>
          <a:noFill/>
          <a:ln>
            <a:noFill/>
          </a:ln>
        </p:spPr>
      </p:pic>
      <p:pic>
        <p:nvPicPr>
          <p:cNvPr id="774" name="Google Shape;774;p44"/>
          <p:cNvPicPr preferRelativeResize="0"/>
          <p:nvPr/>
        </p:nvPicPr>
        <p:blipFill>
          <a:blip r:embed="rId15">
            <a:alphaModFix/>
          </a:blip>
          <a:stretch>
            <a:fillRect/>
          </a:stretch>
        </p:blipFill>
        <p:spPr>
          <a:xfrm>
            <a:off x="11276400" y="4619060"/>
            <a:ext cx="619075" cy="270804"/>
          </a:xfrm>
          <a:prstGeom prst="rect">
            <a:avLst/>
          </a:prstGeom>
          <a:noFill/>
          <a:ln>
            <a:noFill/>
          </a:ln>
        </p:spPr>
      </p:pic>
      <p:sp>
        <p:nvSpPr>
          <p:cNvPr id="775" name="Google Shape;775;p44"/>
          <p:cNvSpPr/>
          <p:nvPr/>
        </p:nvSpPr>
        <p:spPr>
          <a:xfrm>
            <a:off x="346706" y="4394702"/>
            <a:ext cx="116400" cy="116400"/>
          </a:xfrm>
          <a:prstGeom prst="ellips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776" name="Google Shape;776;p44"/>
          <p:cNvSpPr txBox="1"/>
          <p:nvPr/>
        </p:nvSpPr>
        <p:spPr>
          <a:xfrm flipH="1">
            <a:off x="1181100" y="1627160"/>
            <a:ext cx="4145400" cy="457200"/>
          </a:xfrm>
          <a:prstGeom prst="rect">
            <a:avLst/>
          </a:prstGeom>
          <a:noFill/>
          <a:ln>
            <a:noFill/>
          </a:ln>
        </p:spPr>
        <p:txBody>
          <a:bodyPr anchorCtr="0" anchor="ctr" bIns="0" lIns="0" spcFirstLastPara="1" rIns="0" wrap="square" tIns="0">
            <a:noAutofit/>
          </a:bodyPr>
          <a:lstStyle/>
          <a:p>
            <a:pPr indent="-127000" lvl="0" marL="0" rtl="0" algn="l">
              <a:spcBef>
                <a:spcPts val="0"/>
              </a:spcBef>
              <a:spcAft>
                <a:spcPts val="0"/>
              </a:spcAft>
              <a:buClr>
                <a:schemeClr val="dk1"/>
              </a:buClr>
              <a:buSzPts val="2000"/>
              <a:buChar char="●"/>
            </a:pPr>
            <a:r>
              <a:rPr lang="en-US" sz="2000">
                <a:solidFill>
                  <a:schemeClr val="dk1"/>
                </a:solidFill>
                <a:latin typeface="Salesforce Sans"/>
                <a:ea typeface="Salesforce Sans"/>
                <a:cs typeface="Salesforce Sans"/>
                <a:sym typeface="Salesforce Sans"/>
              </a:rPr>
              <a:t>In response to </a:t>
            </a:r>
            <a:r>
              <a:rPr b="1" lang="en-US" sz="3000">
                <a:solidFill>
                  <a:schemeClr val="dk1"/>
                </a:solidFill>
                <a:latin typeface="Salesforce Sans"/>
                <a:ea typeface="Salesforce Sans"/>
                <a:cs typeface="Salesforce Sans"/>
                <a:sym typeface="Salesforce Sans"/>
              </a:rPr>
              <a:t>COVID-19...</a:t>
            </a:r>
            <a:endParaRPr b="1" sz="3000">
              <a:solidFill>
                <a:schemeClr val="dk1"/>
              </a:solidFill>
              <a:latin typeface="Salesforce Sans"/>
              <a:ea typeface="Salesforce Sans"/>
              <a:cs typeface="Salesforce Sans"/>
              <a:sym typeface="Salesforce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45"/>
          <p:cNvSpPr txBox="1"/>
          <p:nvPr>
            <p:ph type="title"/>
          </p:nvPr>
        </p:nvSpPr>
        <p:spPr>
          <a:xfrm>
            <a:off x="3870664" y="489628"/>
            <a:ext cx="7746600" cy="990600"/>
          </a:xfrm>
          <a:prstGeom prst="rect">
            <a:avLst/>
          </a:prstGeom>
          <a:noFill/>
          <a:ln>
            <a:noFill/>
          </a:ln>
        </p:spPr>
        <p:txBody>
          <a:bodyPr anchorCtr="0" anchor="b" bIns="0" lIns="0" spcFirstLastPara="1" rIns="0" wrap="square" tIns="0">
            <a:noAutofit/>
          </a:bodyPr>
          <a:lstStyle/>
          <a:p>
            <a:pPr indent="0" lvl="0" marL="0" rtl="0" algn="l">
              <a:lnSpc>
                <a:spcPct val="95000"/>
              </a:lnSpc>
              <a:spcBef>
                <a:spcPts val="0"/>
              </a:spcBef>
              <a:spcAft>
                <a:spcPts val="0"/>
              </a:spcAft>
              <a:buNone/>
            </a:pPr>
            <a:r>
              <a:rPr lang="en-US"/>
              <a:t>Enhancing Efficiencies for Increased</a:t>
            </a:r>
            <a:br>
              <a:rPr lang="en-US"/>
            </a:br>
            <a:r>
              <a:rPr lang="en-US"/>
              <a:t>Product Demand to Help Fight COVID-19</a:t>
            </a:r>
            <a:endParaRPr/>
          </a:p>
        </p:txBody>
      </p:sp>
      <p:sp>
        <p:nvSpPr>
          <p:cNvPr id="782" name="Google Shape;782;p45"/>
          <p:cNvSpPr txBox="1"/>
          <p:nvPr>
            <p:ph idx="1" type="body"/>
          </p:nvPr>
        </p:nvSpPr>
        <p:spPr>
          <a:xfrm>
            <a:off x="3870675" y="1703698"/>
            <a:ext cx="7746600" cy="2476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SzPts val="1600"/>
              <a:buNone/>
            </a:pPr>
            <a:r>
              <a:rPr lang="en-US"/>
              <a:t>Quickly able to shift product request intake process by funneling the right data</a:t>
            </a:r>
            <a:br>
              <a:rPr lang="en-US"/>
            </a:br>
            <a:r>
              <a:rPr lang="en-US"/>
              <a:t>to crisis response teams</a:t>
            </a:r>
            <a:endParaRPr/>
          </a:p>
          <a:p>
            <a:pPr indent="0" lvl="0" marL="0" rtl="0" algn="l">
              <a:spcBef>
                <a:spcPts val="1400"/>
              </a:spcBef>
              <a:spcAft>
                <a:spcPts val="0"/>
              </a:spcAft>
              <a:buSzPts val="1600"/>
              <a:buNone/>
            </a:pPr>
            <a:r>
              <a:rPr lang="en-US"/>
              <a:t>Scales with surge in product demand through automated processes</a:t>
            </a:r>
            <a:endParaRPr/>
          </a:p>
          <a:p>
            <a:pPr indent="0" lvl="0" marL="0" rtl="0" algn="l">
              <a:spcBef>
                <a:spcPts val="1400"/>
              </a:spcBef>
              <a:spcAft>
                <a:spcPts val="0"/>
              </a:spcAft>
              <a:buSzPts val="1600"/>
              <a:buNone/>
            </a:pPr>
            <a:r>
              <a:rPr lang="en-US"/>
              <a:t>Drives sales conversions by providing a 360-degree view of prospects and aligning sales, service, and marketing teams</a:t>
            </a:r>
            <a:endParaRPr/>
          </a:p>
          <a:p>
            <a:pPr indent="0" lvl="0" marL="0" rtl="0" algn="l">
              <a:spcBef>
                <a:spcPts val="1400"/>
              </a:spcBef>
              <a:spcAft>
                <a:spcPts val="0"/>
              </a:spcAft>
              <a:buSzPts val="1600"/>
              <a:buNone/>
            </a:pPr>
            <a:r>
              <a:rPr lang="en-US"/>
              <a:t>Improves key reporting by tracking critical data &amp; campaign attribution</a:t>
            </a:r>
            <a:endParaRPr/>
          </a:p>
          <a:p>
            <a:pPr indent="0" lvl="0" marL="0" rtl="0" algn="l">
              <a:spcBef>
                <a:spcPts val="1400"/>
              </a:spcBef>
              <a:spcAft>
                <a:spcPts val="0"/>
              </a:spcAft>
              <a:buSzPts val="1600"/>
              <a:buNone/>
            </a:pPr>
            <a:r>
              <a:t/>
            </a:r>
            <a:endParaRPr/>
          </a:p>
        </p:txBody>
      </p:sp>
      <p:sp>
        <p:nvSpPr>
          <p:cNvPr id="783" name="Google Shape;783;p45"/>
          <p:cNvSpPr txBox="1"/>
          <p:nvPr/>
        </p:nvSpPr>
        <p:spPr>
          <a:xfrm>
            <a:off x="3879675" y="4256100"/>
            <a:ext cx="2057400" cy="124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3600">
                <a:solidFill>
                  <a:schemeClr val="accent1"/>
                </a:solidFill>
                <a:latin typeface="Salesforce Sans"/>
                <a:ea typeface="Salesforce Sans"/>
                <a:cs typeface="Salesforce Sans"/>
                <a:sym typeface="Salesforce Sans"/>
              </a:rPr>
              <a:t>87+</a:t>
            </a:r>
            <a:endParaRPr baseline="30000" sz="3600">
              <a:solidFill>
                <a:schemeClr val="accent1"/>
              </a:solidFill>
            </a:endParaRPr>
          </a:p>
          <a:p>
            <a:pPr indent="0" lvl="0" marL="0" marR="0" rtl="0" algn="l">
              <a:spcBef>
                <a:spcPts val="600"/>
              </a:spcBef>
              <a:spcAft>
                <a:spcPts val="0"/>
              </a:spcAft>
              <a:buNone/>
            </a:pPr>
            <a:r>
              <a:rPr lang="en-US">
                <a:solidFill>
                  <a:schemeClr val="dk1"/>
                </a:solidFill>
                <a:latin typeface="Salesforce Sans"/>
                <a:ea typeface="Salesforce Sans"/>
                <a:cs typeface="Salesforce Sans"/>
                <a:sym typeface="Salesforce Sans"/>
              </a:rPr>
              <a:t>countries reached</a:t>
            </a:r>
            <a:endParaRPr>
              <a:solidFill>
                <a:schemeClr val="dk1"/>
              </a:solidFill>
              <a:latin typeface="Salesforce Sans"/>
              <a:ea typeface="Salesforce Sans"/>
              <a:cs typeface="Salesforce Sans"/>
              <a:sym typeface="Salesforce Sans"/>
            </a:endParaRPr>
          </a:p>
        </p:txBody>
      </p:sp>
      <p:sp>
        <p:nvSpPr>
          <p:cNvPr id="784" name="Google Shape;784;p45"/>
          <p:cNvSpPr txBox="1"/>
          <p:nvPr/>
        </p:nvSpPr>
        <p:spPr>
          <a:xfrm>
            <a:off x="6564875" y="4256100"/>
            <a:ext cx="2208900" cy="1245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3600">
                <a:solidFill>
                  <a:schemeClr val="accent1"/>
                </a:solidFill>
                <a:latin typeface="Salesforce Sans"/>
                <a:ea typeface="Salesforce Sans"/>
                <a:cs typeface="Salesforce Sans"/>
                <a:sym typeface="Salesforce Sans"/>
              </a:rPr>
              <a:t>4.8K+</a:t>
            </a:r>
            <a:endParaRPr baseline="30000" sz="3600">
              <a:solidFill>
                <a:schemeClr val="accent1"/>
              </a:solidFill>
            </a:endParaRPr>
          </a:p>
          <a:p>
            <a:pPr indent="0" lvl="0" marL="0" rtl="0" algn="l">
              <a:spcBef>
                <a:spcPts val="600"/>
              </a:spcBef>
              <a:spcAft>
                <a:spcPts val="0"/>
              </a:spcAft>
              <a:buNone/>
            </a:pPr>
            <a:r>
              <a:rPr lang="en-US">
                <a:solidFill>
                  <a:schemeClr val="dk1"/>
                </a:solidFill>
                <a:latin typeface="Salesforce Sans"/>
                <a:ea typeface="Salesforce Sans"/>
                <a:cs typeface="Salesforce Sans"/>
                <a:sym typeface="Salesforce Sans"/>
              </a:rPr>
              <a:t>Salesforce users</a:t>
            </a:r>
            <a:endParaRPr b="1" sz="3600">
              <a:solidFill>
                <a:schemeClr val="accent1"/>
              </a:solidFill>
              <a:latin typeface="Salesforce Sans"/>
              <a:ea typeface="Salesforce Sans"/>
              <a:cs typeface="Salesforce Sans"/>
              <a:sym typeface="Salesforce Sans"/>
            </a:endParaRPr>
          </a:p>
        </p:txBody>
      </p:sp>
      <p:pic>
        <p:nvPicPr>
          <p:cNvPr id="785" name="Google Shape;785;p45"/>
          <p:cNvPicPr preferRelativeResize="0"/>
          <p:nvPr/>
        </p:nvPicPr>
        <p:blipFill rotWithShape="1">
          <a:blip r:embed="rId3">
            <a:alphaModFix/>
          </a:blip>
          <a:srcRect b="-20704" l="0" r="0" t="-20718"/>
          <a:stretch/>
        </p:blipFill>
        <p:spPr>
          <a:xfrm>
            <a:off x="453802" y="3385255"/>
            <a:ext cx="2615100" cy="1508700"/>
          </a:xfrm>
          <a:prstGeom prst="rect">
            <a:avLst/>
          </a:prstGeom>
          <a:noFill/>
          <a:ln>
            <a:noFill/>
          </a:ln>
        </p:spPr>
      </p:pic>
      <p:pic>
        <p:nvPicPr>
          <p:cNvPr id="786" name="Google Shape;786;p45"/>
          <p:cNvPicPr preferRelativeResize="0"/>
          <p:nvPr/>
        </p:nvPicPr>
        <p:blipFill rotWithShape="1">
          <a:blip r:embed="rId4">
            <a:alphaModFix/>
          </a:blip>
          <a:srcRect b="524" l="139" r="149" t="534"/>
          <a:stretch/>
        </p:blipFill>
        <p:spPr>
          <a:xfrm>
            <a:off x="183940" y="242650"/>
            <a:ext cx="3154800" cy="2653500"/>
          </a:xfrm>
          <a:prstGeom prst="rect">
            <a:avLst/>
          </a:prstGeom>
          <a:solidFill>
            <a:srgbClr val="8D837B"/>
          </a:solidFill>
          <a:ln>
            <a:noFill/>
          </a:ln>
        </p:spPr>
      </p:pic>
      <p:pic>
        <p:nvPicPr>
          <p:cNvPr id="787" name="Google Shape;787;p45"/>
          <p:cNvPicPr preferRelativeResize="0"/>
          <p:nvPr/>
        </p:nvPicPr>
        <p:blipFill>
          <a:blip r:embed="rId5">
            <a:alphaModFix/>
          </a:blip>
          <a:stretch>
            <a:fillRect/>
          </a:stretch>
        </p:blipFill>
        <p:spPr>
          <a:xfrm>
            <a:off x="5830820" y="5951125"/>
            <a:ext cx="320040" cy="320040"/>
          </a:xfrm>
          <a:prstGeom prst="rect">
            <a:avLst/>
          </a:prstGeom>
          <a:noFill/>
          <a:ln>
            <a:noFill/>
          </a:ln>
        </p:spPr>
      </p:pic>
      <p:pic>
        <p:nvPicPr>
          <p:cNvPr id="788" name="Google Shape;788;p45"/>
          <p:cNvPicPr preferRelativeResize="0"/>
          <p:nvPr/>
        </p:nvPicPr>
        <p:blipFill>
          <a:blip r:embed="rId6">
            <a:alphaModFix/>
          </a:blip>
          <a:stretch>
            <a:fillRect/>
          </a:stretch>
        </p:blipFill>
        <p:spPr>
          <a:xfrm>
            <a:off x="4850062" y="5951123"/>
            <a:ext cx="320040" cy="320040"/>
          </a:xfrm>
          <a:prstGeom prst="rect">
            <a:avLst/>
          </a:prstGeom>
          <a:noFill/>
          <a:ln>
            <a:noFill/>
          </a:ln>
        </p:spPr>
      </p:pic>
      <p:sp>
        <p:nvSpPr>
          <p:cNvPr id="789" name="Google Shape;789;p45"/>
          <p:cNvSpPr txBox="1"/>
          <p:nvPr/>
        </p:nvSpPr>
        <p:spPr>
          <a:xfrm>
            <a:off x="4670775" y="6335625"/>
            <a:ext cx="678600" cy="213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US" sz="1000">
                <a:solidFill>
                  <a:schemeClr val="dk1"/>
                </a:solidFill>
                <a:latin typeface="Salesforce Sans"/>
                <a:ea typeface="Salesforce Sans"/>
                <a:cs typeface="Salesforce Sans"/>
                <a:sym typeface="Salesforce Sans"/>
              </a:rPr>
              <a:t>SERVICE</a:t>
            </a:r>
            <a:endParaRPr b="1" sz="1000">
              <a:solidFill>
                <a:schemeClr val="dk1"/>
              </a:solidFill>
              <a:latin typeface="Salesforce Sans"/>
              <a:ea typeface="Salesforce Sans"/>
              <a:cs typeface="Salesforce Sans"/>
              <a:sym typeface="Salesforce Sans"/>
            </a:endParaRPr>
          </a:p>
        </p:txBody>
      </p:sp>
      <p:sp>
        <p:nvSpPr>
          <p:cNvPr id="790" name="Google Shape;790;p45"/>
          <p:cNvSpPr txBox="1"/>
          <p:nvPr/>
        </p:nvSpPr>
        <p:spPr>
          <a:xfrm>
            <a:off x="5585238" y="6335625"/>
            <a:ext cx="811200" cy="213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US" sz="1000">
                <a:solidFill>
                  <a:schemeClr val="dk1"/>
                </a:solidFill>
                <a:latin typeface="Salesforce Sans"/>
                <a:ea typeface="Salesforce Sans"/>
                <a:cs typeface="Salesforce Sans"/>
                <a:sym typeface="Salesforce Sans"/>
              </a:rPr>
              <a:t>MARKETING</a:t>
            </a:r>
            <a:endParaRPr b="1" sz="1000">
              <a:solidFill>
                <a:schemeClr val="dk1"/>
              </a:solidFill>
              <a:latin typeface="Salesforce Sans"/>
              <a:ea typeface="Salesforce Sans"/>
              <a:cs typeface="Salesforce Sans"/>
              <a:sym typeface="Salesforce Sans"/>
            </a:endParaRPr>
          </a:p>
        </p:txBody>
      </p:sp>
      <p:pic>
        <p:nvPicPr>
          <p:cNvPr id="791" name="Google Shape;791;p45"/>
          <p:cNvPicPr preferRelativeResize="0"/>
          <p:nvPr/>
        </p:nvPicPr>
        <p:blipFill>
          <a:blip r:embed="rId7">
            <a:alphaModFix/>
          </a:blip>
          <a:stretch>
            <a:fillRect/>
          </a:stretch>
        </p:blipFill>
        <p:spPr>
          <a:xfrm>
            <a:off x="3951600" y="5996848"/>
            <a:ext cx="237744" cy="237744"/>
          </a:xfrm>
          <a:prstGeom prst="rect">
            <a:avLst/>
          </a:prstGeom>
          <a:noFill/>
          <a:ln>
            <a:noFill/>
          </a:ln>
        </p:spPr>
      </p:pic>
      <p:sp>
        <p:nvSpPr>
          <p:cNvPr id="792" name="Google Shape;792;p45"/>
          <p:cNvSpPr txBox="1"/>
          <p:nvPr/>
        </p:nvSpPr>
        <p:spPr>
          <a:xfrm>
            <a:off x="3870675" y="6335625"/>
            <a:ext cx="399600" cy="213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US" sz="1000">
                <a:solidFill>
                  <a:schemeClr val="dk1"/>
                </a:solidFill>
                <a:latin typeface="Salesforce Sans"/>
                <a:ea typeface="Salesforce Sans"/>
                <a:cs typeface="Salesforce Sans"/>
                <a:sym typeface="Salesforce Sans"/>
              </a:rPr>
              <a:t>SALES</a:t>
            </a:r>
            <a:endParaRPr b="1" sz="1000">
              <a:solidFill>
                <a:schemeClr val="dk1"/>
              </a:solidFill>
              <a:latin typeface="Salesforce Sans"/>
              <a:ea typeface="Salesforce Sans"/>
              <a:cs typeface="Salesforce Sans"/>
              <a:sym typeface="Salesforce Sans"/>
            </a:endParaRPr>
          </a:p>
        </p:txBody>
      </p:sp>
      <p:pic>
        <p:nvPicPr>
          <p:cNvPr id="793" name="Google Shape;793;p45"/>
          <p:cNvPicPr preferRelativeResize="0"/>
          <p:nvPr/>
        </p:nvPicPr>
        <p:blipFill rotWithShape="1">
          <a:blip r:embed="rId8">
            <a:alphaModFix/>
          </a:blip>
          <a:srcRect b="10616" l="55208" r="3325" t="9683"/>
          <a:stretch/>
        </p:blipFill>
        <p:spPr>
          <a:xfrm flipH="1">
            <a:off x="10261575" y="5418250"/>
            <a:ext cx="1927249" cy="1460774"/>
          </a:xfrm>
          <a:prstGeom prst="rect">
            <a:avLst/>
          </a:prstGeom>
          <a:noFill/>
          <a:ln>
            <a:noFill/>
          </a:ln>
        </p:spPr>
      </p:pic>
      <p:pic>
        <p:nvPicPr>
          <p:cNvPr descr="MOSOUTH FRONT-31.png" id="794" name="Google Shape;794;p45"/>
          <p:cNvPicPr preferRelativeResize="0"/>
          <p:nvPr/>
        </p:nvPicPr>
        <p:blipFill rotWithShape="1">
          <a:blip r:embed="rId9">
            <a:alphaModFix/>
          </a:blip>
          <a:srcRect b="10793" l="2159" r="-4013" t="0"/>
          <a:stretch/>
        </p:blipFill>
        <p:spPr>
          <a:xfrm>
            <a:off x="9330950" y="6056025"/>
            <a:ext cx="2477473" cy="801974"/>
          </a:xfrm>
          <a:prstGeom prst="rect">
            <a:avLst/>
          </a:prstGeom>
          <a:noFill/>
          <a:ln>
            <a:noFill/>
          </a:ln>
        </p:spPr>
      </p:pic>
      <p:pic>
        <p:nvPicPr>
          <p:cNvPr id="795" name="Google Shape;795;p45"/>
          <p:cNvPicPr preferRelativeResize="0"/>
          <p:nvPr/>
        </p:nvPicPr>
        <p:blipFill rotWithShape="1">
          <a:blip r:embed="rId10">
            <a:alphaModFix/>
          </a:blip>
          <a:srcRect b="0" l="0" r="0" t="0"/>
          <a:stretch/>
        </p:blipFill>
        <p:spPr>
          <a:xfrm>
            <a:off x="10483975" y="5501988"/>
            <a:ext cx="619075" cy="5888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grpSp>
        <p:nvGrpSpPr>
          <p:cNvPr id="800" name="Google Shape;800;p46"/>
          <p:cNvGrpSpPr/>
          <p:nvPr/>
        </p:nvGrpSpPr>
        <p:grpSpPr>
          <a:xfrm>
            <a:off x="8944187" y="4905150"/>
            <a:ext cx="3593663" cy="2149324"/>
            <a:chOff x="8944187" y="4905150"/>
            <a:chExt cx="3593663" cy="2149324"/>
          </a:xfrm>
        </p:grpSpPr>
        <p:pic>
          <p:nvPicPr>
            <p:cNvPr id="801" name="Google Shape;801;p46"/>
            <p:cNvPicPr preferRelativeResize="0"/>
            <p:nvPr/>
          </p:nvPicPr>
          <p:blipFill rotWithShape="1">
            <a:blip r:embed="rId3">
              <a:alphaModFix/>
            </a:blip>
            <a:srcRect b="0" l="0" r="8800" t="0"/>
            <a:stretch/>
          </p:blipFill>
          <p:spPr>
            <a:xfrm>
              <a:off x="9537275" y="6456700"/>
              <a:ext cx="1032851" cy="401299"/>
            </a:xfrm>
            <a:prstGeom prst="rect">
              <a:avLst/>
            </a:prstGeom>
            <a:noFill/>
            <a:ln>
              <a:noFill/>
            </a:ln>
          </p:spPr>
        </p:pic>
        <p:pic>
          <p:nvPicPr>
            <p:cNvPr id="802" name="Google Shape;802;p46"/>
            <p:cNvPicPr preferRelativeResize="0"/>
            <p:nvPr/>
          </p:nvPicPr>
          <p:blipFill rotWithShape="1">
            <a:blip r:embed="rId4">
              <a:alphaModFix/>
            </a:blip>
            <a:srcRect b="0" l="0" r="9966" t="0"/>
            <a:stretch/>
          </p:blipFill>
          <p:spPr>
            <a:xfrm>
              <a:off x="10128000" y="6321189"/>
              <a:ext cx="712801" cy="536811"/>
            </a:xfrm>
            <a:prstGeom prst="rect">
              <a:avLst/>
            </a:prstGeom>
            <a:noFill/>
            <a:ln>
              <a:noFill/>
            </a:ln>
          </p:spPr>
        </p:pic>
        <p:pic>
          <p:nvPicPr>
            <p:cNvPr id="803" name="Google Shape;803;p46"/>
            <p:cNvPicPr preferRelativeResize="0"/>
            <p:nvPr/>
          </p:nvPicPr>
          <p:blipFill rotWithShape="1">
            <a:blip r:embed="rId5">
              <a:alphaModFix/>
            </a:blip>
            <a:srcRect b="4970" l="0" r="0" t="0"/>
            <a:stretch/>
          </p:blipFill>
          <p:spPr>
            <a:xfrm>
              <a:off x="10765074" y="4905150"/>
              <a:ext cx="1260859" cy="1959751"/>
            </a:xfrm>
            <a:prstGeom prst="rect">
              <a:avLst/>
            </a:prstGeom>
            <a:noFill/>
            <a:ln>
              <a:noFill/>
            </a:ln>
          </p:spPr>
        </p:pic>
        <p:pic>
          <p:nvPicPr>
            <p:cNvPr id="804" name="Google Shape;804;p46"/>
            <p:cNvPicPr preferRelativeResize="0"/>
            <p:nvPr/>
          </p:nvPicPr>
          <p:blipFill rotWithShape="1">
            <a:blip r:embed="rId6">
              <a:alphaModFix/>
            </a:blip>
            <a:srcRect b="10616" l="17659" r="3326" t="9683"/>
            <a:stretch/>
          </p:blipFill>
          <p:spPr>
            <a:xfrm>
              <a:off x="11562725" y="6477053"/>
              <a:ext cx="975126" cy="387847"/>
            </a:xfrm>
            <a:prstGeom prst="rect">
              <a:avLst/>
            </a:prstGeom>
            <a:noFill/>
            <a:ln>
              <a:noFill/>
            </a:ln>
          </p:spPr>
        </p:pic>
        <p:pic>
          <p:nvPicPr>
            <p:cNvPr id="805" name="Google Shape;805;p46"/>
            <p:cNvPicPr preferRelativeResize="0"/>
            <p:nvPr/>
          </p:nvPicPr>
          <p:blipFill rotWithShape="1">
            <a:blip r:embed="rId7">
              <a:alphaModFix/>
            </a:blip>
            <a:srcRect b="0" l="0" r="0" t="0"/>
            <a:stretch/>
          </p:blipFill>
          <p:spPr>
            <a:xfrm>
              <a:off x="8944187" y="6597275"/>
              <a:ext cx="914377" cy="457199"/>
            </a:xfrm>
            <a:prstGeom prst="rect">
              <a:avLst/>
            </a:prstGeom>
            <a:noFill/>
            <a:ln>
              <a:noFill/>
            </a:ln>
          </p:spPr>
        </p:pic>
      </p:grpSp>
      <p:grpSp>
        <p:nvGrpSpPr>
          <p:cNvPr id="806" name="Google Shape;806;p46"/>
          <p:cNvGrpSpPr/>
          <p:nvPr/>
        </p:nvGrpSpPr>
        <p:grpSpPr>
          <a:xfrm>
            <a:off x="7037734" y="3932926"/>
            <a:ext cx="975104" cy="881271"/>
            <a:chOff x="6704418" y="855726"/>
            <a:chExt cx="1589152" cy="1436230"/>
          </a:xfrm>
        </p:grpSpPr>
        <p:pic>
          <p:nvPicPr>
            <p:cNvPr id="807" name="Google Shape;807;p46"/>
            <p:cNvPicPr preferRelativeResize="0"/>
            <p:nvPr/>
          </p:nvPicPr>
          <p:blipFill>
            <a:blip r:embed="rId8">
              <a:alphaModFix/>
            </a:blip>
            <a:stretch>
              <a:fillRect/>
            </a:stretch>
          </p:blipFill>
          <p:spPr>
            <a:xfrm rot="-3105237">
              <a:off x="7190326" y="805401"/>
              <a:ext cx="617335" cy="1536881"/>
            </a:xfrm>
            <a:prstGeom prst="rect">
              <a:avLst/>
            </a:prstGeom>
            <a:noFill/>
            <a:ln>
              <a:noFill/>
            </a:ln>
          </p:spPr>
        </p:pic>
        <p:pic>
          <p:nvPicPr>
            <p:cNvPr id="808" name="Google Shape;808;p46"/>
            <p:cNvPicPr preferRelativeResize="0"/>
            <p:nvPr/>
          </p:nvPicPr>
          <p:blipFill rotWithShape="1">
            <a:blip r:embed="rId9">
              <a:alphaModFix/>
            </a:blip>
            <a:srcRect b="19315" l="0" r="22976" t="0"/>
            <a:stretch/>
          </p:blipFill>
          <p:spPr>
            <a:xfrm flipH="1" rot="-5399967">
              <a:off x="6861013" y="1605233"/>
              <a:ext cx="523150" cy="836324"/>
            </a:xfrm>
            <a:prstGeom prst="rect">
              <a:avLst/>
            </a:prstGeom>
            <a:noFill/>
            <a:ln>
              <a:noFill/>
            </a:ln>
          </p:spPr>
        </p:pic>
      </p:grpSp>
      <p:pic>
        <p:nvPicPr>
          <p:cNvPr id="809" name="Google Shape;809;p46"/>
          <p:cNvPicPr preferRelativeResize="0"/>
          <p:nvPr/>
        </p:nvPicPr>
        <p:blipFill>
          <a:blip r:embed="rId10">
            <a:alphaModFix/>
          </a:blip>
          <a:stretch>
            <a:fillRect/>
          </a:stretch>
        </p:blipFill>
        <p:spPr>
          <a:xfrm>
            <a:off x="6297924" y="4752760"/>
            <a:ext cx="1438490" cy="572401"/>
          </a:xfrm>
          <a:prstGeom prst="rect">
            <a:avLst/>
          </a:prstGeom>
          <a:noFill/>
          <a:ln>
            <a:noFill/>
          </a:ln>
        </p:spPr>
      </p:pic>
      <p:sp>
        <p:nvSpPr>
          <p:cNvPr id="810" name="Google Shape;810;p46"/>
          <p:cNvSpPr/>
          <p:nvPr/>
        </p:nvSpPr>
        <p:spPr>
          <a:xfrm>
            <a:off x="10979403" y="4099538"/>
            <a:ext cx="363900" cy="363900"/>
          </a:xfrm>
          <a:prstGeom prst="ellipse">
            <a:avLst/>
          </a:prstGeom>
          <a:solidFill>
            <a:srgbClr val="FCC0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46"/>
          <p:cNvSpPr txBox="1"/>
          <p:nvPr>
            <p:ph type="title"/>
          </p:nvPr>
        </p:nvSpPr>
        <p:spPr>
          <a:xfrm>
            <a:off x="571500" y="63504"/>
            <a:ext cx="11046000" cy="990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US"/>
              <a:t>AI Brings Opportunities as Its Role Becomes Clearer</a:t>
            </a:r>
            <a:endParaRPr/>
          </a:p>
        </p:txBody>
      </p:sp>
      <p:sp>
        <p:nvSpPr>
          <p:cNvPr id="812" name="Google Shape;812;p46"/>
          <p:cNvSpPr/>
          <p:nvPr/>
        </p:nvSpPr>
        <p:spPr>
          <a:xfrm>
            <a:off x="7496363" y="2242349"/>
            <a:ext cx="3657600" cy="3101400"/>
          </a:xfrm>
          <a:prstGeom prst="roundRect">
            <a:avLst>
              <a:gd fmla="val 3650" name="adj"/>
            </a:avLst>
          </a:prstGeom>
          <a:solidFill>
            <a:srgbClr val="FFFFFF"/>
          </a:solidFill>
          <a:ln>
            <a:noFill/>
          </a:ln>
          <a:effectLst>
            <a:outerShdw blurRad="304800" rotWithShape="0" algn="tl" dir="3600000" dist="114300">
              <a:srgbClr val="000000">
                <a:alpha val="1686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Salesforce Sans"/>
              <a:ea typeface="Salesforce Sans"/>
              <a:cs typeface="Salesforce Sans"/>
              <a:sym typeface="Salesforce Sans"/>
            </a:endParaRPr>
          </a:p>
        </p:txBody>
      </p:sp>
      <p:sp>
        <p:nvSpPr>
          <p:cNvPr id="813" name="Google Shape;813;p46"/>
          <p:cNvSpPr txBox="1"/>
          <p:nvPr/>
        </p:nvSpPr>
        <p:spPr>
          <a:xfrm>
            <a:off x="7905175" y="2565250"/>
            <a:ext cx="2916600" cy="203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5600">
                <a:solidFill>
                  <a:schemeClr val="dk1"/>
                </a:solidFill>
                <a:latin typeface="Salesforce Sans"/>
                <a:ea typeface="Salesforce Sans"/>
                <a:cs typeface="Salesforce Sans"/>
                <a:sym typeface="Salesforce Sans"/>
              </a:rPr>
              <a:t>46</a:t>
            </a:r>
            <a:r>
              <a:rPr b="1" baseline="30000" lang="en-US" sz="5600">
                <a:solidFill>
                  <a:schemeClr val="dk1"/>
                </a:solidFill>
                <a:latin typeface="Salesforce Sans"/>
                <a:ea typeface="Salesforce Sans"/>
                <a:cs typeface="Salesforce Sans"/>
                <a:sym typeface="Salesforce Sans"/>
              </a:rPr>
              <a:t>%</a:t>
            </a:r>
            <a:endParaRPr sz="5600">
              <a:solidFill>
                <a:schemeClr val="dk1"/>
              </a:solidFill>
            </a:endParaRPr>
          </a:p>
          <a:p>
            <a:pPr indent="0" lvl="0" marL="0" marR="0" rtl="0" algn="l">
              <a:spcBef>
                <a:spcPts val="600"/>
              </a:spcBef>
              <a:spcAft>
                <a:spcPts val="0"/>
              </a:spcAft>
              <a:buNone/>
            </a:pPr>
            <a:r>
              <a:rPr lang="en-US" sz="2000">
                <a:solidFill>
                  <a:schemeClr val="accent1"/>
                </a:solidFill>
                <a:latin typeface="Salesforce Sans"/>
                <a:ea typeface="Salesforce Sans"/>
                <a:cs typeface="Salesforce Sans"/>
                <a:sym typeface="Salesforce Sans"/>
              </a:rPr>
              <a:t>of customers can think of AI they use every day — </a:t>
            </a:r>
            <a:r>
              <a:rPr i="1" lang="en-US" sz="2000">
                <a:solidFill>
                  <a:schemeClr val="accent1"/>
                </a:solidFill>
                <a:latin typeface="Salesforce Sans"/>
                <a:ea typeface="Salesforce Sans"/>
                <a:cs typeface="Salesforce Sans"/>
                <a:sym typeface="Salesforce Sans"/>
              </a:rPr>
              <a:t>up from 40% in 2019</a:t>
            </a:r>
            <a:endParaRPr i="1" sz="2000">
              <a:solidFill>
                <a:schemeClr val="accent1"/>
              </a:solidFill>
              <a:latin typeface="Salesforce Sans"/>
              <a:ea typeface="Salesforce Sans"/>
              <a:cs typeface="Salesforce Sans"/>
              <a:sym typeface="Salesforce Sans"/>
            </a:endParaRPr>
          </a:p>
        </p:txBody>
      </p:sp>
      <p:sp>
        <p:nvSpPr>
          <p:cNvPr id="814" name="Google Shape;814;p46"/>
          <p:cNvSpPr/>
          <p:nvPr/>
        </p:nvSpPr>
        <p:spPr>
          <a:xfrm>
            <a:off x="6980088" y="3252442"/>
            <a:ext cx="183000" cy="183000"/>
          </a:xfrm>
          <a:prstGeom prst="ellipse">
            <a:avLst/>
          </a:prstGeom>
          <a:solidFill>
            <a:srgbClr val="C2C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46"/>
          <p:cNvSpPr/>
          <p:nvPr/>
        </p:nvSpPr>
        <p:spPr>
          <a:xfrm>
            <a:off x="11249879" y="2942877"/>
            <a:ext cx="116400" cy="116400"/>
          </a:xfrm>
          <a:prstGeom prst="ellips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816" name="Google Shape;816;p46"/>
          <p:cNvSpPr/>
          <p:nvPr/>
        </p:nvSpPr>
        <p:spPr>
          <a:xfrm rot="5400000">
            <a:off x="2347225" y="3884997"/>
            <a:ext cx="2286000" cy="594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46"/>
          <p:cNvSpPr/>
          <p:nvPr/>
        </p:nvSpPr>
        <p:spPr>
          <a:xfrm rot="5400000">
            <a:off x="1722325" y="4022111"/>
            <a:ext cx="2011800" cy="594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46"/>
          <p:cNvSpPr txBox="1"/>
          <p:nvPr/>
        </p:nvSpPr>
        <p:spPr>
          <a:xfrm>
            <a:off x="1582975" y="5401338"/>
            <a:ext cx="766500" cy="457200"/>
          </a:xfrm>
          <a:prstGeom prst="rect">
            <a:avLst/>
          </a:prstGeom>
          <a:noFill/>
          <a:ln>
            <a:noFill/>
          </a:ln>
        </p:spPr>
        <p:txBody>
          <a:bodyPr anchorCtr="0" anchor="t" bIns="0" lIns="0" spcFirstLastPara="1" rIns="0" wrap="square" tIns="0">
            <a:noAutofit/>
          </a:bodyPr>
          <a:lstStyle/>
          <a:p>
            <a:pPr indent="-76200" lvl="0" marL="0" rtl="0" algn="ctr">
              <a:spcBef>
                <a:spcPts val="0"/>
              </a:spcBef>
              <a:spcAft>
                <a:spcPts val="0"/>
              </a:spcAft>
              <a:buClr>
                <a:schemeClr val="accent2"/>
              </a:buClr>
              <a:buSzPts val="1200"/>
              <a:buChar char="●"/>
            </a:pPr>
            <a:r>
              <a:rPr lang="en-US" sz="1200">
                <a:solidFill>
                  <a:schemeClr val="accent2"/>
                </a:solidFill>
                <a:latin typeface="Salesforce Sans"/>
                <a:ea typeface="Salesforce Sans"/>
                <a:cs typeface="Salesforce Sans"/>
                <a:sym typeface="Salesforce Sans"/>
              </a:rPr>
              <a:t>Baby</a:t>
            </a:r>
            <a:br>
              <a:rPr lang="en-US" sz="1200">
                <a:solidFill>
                  <a:schemeClr val="accent2"/>
                </a:solidFill>
                <a:latin typeface="Salesforce Sans"/>
                <a:ea typeface="Salesforce Sans"/>
                <a:cs typeface="Salesforce Sans"/>
                <a:sym typeface="Salesforce Sans"/>
              </a:rPr>
            </a:br>
            <a:r>
              <a:rPr lang="en-US" sz="1200">
                <a:solidFill>
                  <a:schemeClr val="accent2"/>
                </a:solidFill>
                <a:latin typeface="Salesforce Sans"/>
                <a:ea typeface="Salesforce Sans"/>
                <a:cs typeface="Salesforce Sans"/>
                <a:sym typeface="Salesforce Sans"/>
              </a:rPr>
              <a:t>Boomer</a:t>
            </a:r>
            <a:endParaRPr sz="1200">
              <a:solidFill>
                <a:schemeClr val="accent2"/>
              </a:solidFill>
            </a:endParaRPr>
          </a:p>
        </p:txBody>
      </p:sp>
      <p:sp>
        <p:nvSpPr>
          <p:cNvPr id="819" name="Google Shape;819;p46"/>
          <p:cNvSpPr/>
          <p:nvPr/>
        </p:nvSpPr>
        <p:spPr>
          <a:xfrm rot="5650897">
            <a:off x="1120518" y="4205085"/>
            <a:ext cx="1645681" cy="594372"/>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46"/>
          <p:cNvSpPr txBox="1"/>
          <p:nvPr/>
        </p:nvSpPr>
        <p:spPr>
          <a:xfrm rot="250082">
            <a:off x="1688960" y="3689691"/>
            <a:ext cx="594372" cy="457214"/>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a:solidFill>
                  <a:schemeClr val="lt1"/>
                </a:solidFill>
                <a:latin typeface="Salesforce Sans"/>
                <a:ea typeface="Salesforce Sans"/>
                <a:cs typeface="Salesforce Sans"/>
                <a:sym typeface="Salesforce Sans"/>
              </a:rPr>
              <a:t>52</a:t>
            </a:r>
            <a:r>
              <a:rPr b="1" lang="en-US">
                <a:solidFill>
                  <a:schemeClr val="lt1"/>
                </a:solidFill>
                <a:latin typeface="Salesforce Sans"/>
                <a:ea typeface="Salesforce Sans"/>
                <a:cs typeface="Salesforce Sans"/>
                <a:sym typeface="Salesforce Sans"/>
              </a:rPr>
              <a:t>%</a:t>
            </a:r>
            <a:endParaRPr b="1">
              <a:solidFill>
                <a:schemeClr val="lt1"/>
              </a:solidFill>
              <a:latin typeface="Salesforce Sans"/>
              <a:ea typeface="Salesforce Sans"/>
              <a:cs typeface="Salesforce Sans"/>
              <a:sym typeface="Salesforce Sans"/>
            </a:endParaRPr>
          </a:p>
        </p:txBody>
      </p:sp>
      <p:pic>
        <p:nvPicPr>
          <p:cNvPr id="821" name="Google Shape;821;p46"/>
          <p:cNvPicPr preferRelativeResize="0"/>
          <p:nvPr/>
        </p:nvPicPr>
        <p:blipFill rotWithShape="1">
          <a:blip r:embed="rId11">
            <a:alphaModFix/>
          </a:blip>
          <a:srcRect b="7944" l="0" r="0" t="0"/>
          <a:stretch/>
        </p:blipFill>
        <p:spPr>
          <a:xfrm>
            <a:off x="7163100" y="4802450"/>
            <a:ext cx="1377774" cy="625414"/>
          </a:xfrm>
          <a:prstGeom prst="rect">
            <a:avLst/>
          </a:prstGeom>
          <a:noFill/>
          <a:ln>
            <a:noFill/>
          </a:ln>
        </p:spPr>
      </p:pic>
      <p:sp>
        <p:nvSpPr>
          <p:cNvPr id="822" name="Google Shape;822;p46"/>
          <p:cNvSpPr txBox="1"/>
          <p:nvPr/>
        </p:nvSpPr>
        <p:spPr>
          <a:xfrm flipH="1">
            <a:off x="571524" y="1703360"/>
            <a:ext cx="6031200" cy="457200"/>
          </a:xfrm>
          <a:prstGeom prst="rect">
            <a:avLst/>
          </a:prstGeom>
          <a:noFill/>
          <a:ln>
            <a:noFill/>
          </a:ln>
        </p:spPr>
        <p:txBody>
          <a:bodyPr anchorCtr="0" anchor="ctr" bIns="0" lIns="0" spcFirstLastPara="1" rIns="0" wrap="square" tIns="0">
            <a:noAutofit/>
          </a:bodyPr>
          <a:lstStyle/>
          <a:p>
            <a:pPr indent="-127000" lvl="0" marL="0" rtl="0" algn="l">
              <a:spcBef>
                <a:spcPts val="0"/>
              </a:spcBef>
              <a:spcAft>
                <a:spcPts val="0"/>
              </a:spcAft>
              <a:buClr>
                <a:schemeClr val="dk1"/>
              </a:buClr>
              <a:buSzPts val="2000"/>
              <a:buChar char="●"/>
            </a:pPr>
            <a:r>
              <a:rPr lang="en-US" sz="2000">
                <a:solidFill>
                  <a:schemeClr val="dk1"/>
                </a:solidFill>
                <a:latin typeface="Salesforce Sans"/>
                <a:ea typeface="Salesforce Sans"/>
                <a:cs typeface="Salesforce Sans"/>
                <a:sym typeface="Salesforce Sans"/>
              </a:rPr>
              <a:t>“I’m open to the</a:t>
            </a:r>
            <a:r>
              <a:rPr lang="en-US" sz="2000">
                <a:solidFill>
                  <a:schemeClr val="dk1"/>
                </a:solidFill>
                <a:latin typeface="Salesforce Sans"/>
                <a:ea typeface="Salesforce Sans"/>
                <a:cs typeface="Salesforce Sans"/>
                <a:sym typeface="Salesforce Sans"/>
              </a:rPr>
              <a:t> </a:t>
            </a:r>
            <a:r>
              <a:rPr b="1" lang="en-US" sz="3000">
                <a:solidFill>
                  <a:schemeClr val="dk1"/>
                </a:solidFill>
                <a:latin typeface="Salesforce Sans"/>
                <a:ea typeface="Salesforce Sans"/>
                <a:cs typeface="Salesforce Sans"/>
                <a:sym typeface="Salesforce Sans"/>
              </a:rPr>
              <a:t>use of AI </a:t>
            </a:r>
            <a:r>
              <a:rPr lang="en-US" sz="2000">
                <a:solidFill>
                  <a:schemeClr val="dk1"/>
                </a:solidFill>
                <a:latin typeface="Salesforce Sans"/>
                <a:ea typeface="Salesforce Sans"/>
                <a:cs typeface="Salesforce Sans"/>
                <a:sym typeface="Salesforce Sans"/>
              </a:rPr>
              <a:t>to</a:t>
            </a:r>
            <a:br>
              <a:rPr b="1" lang="en-US" sz="3000">
                <a:solidFill>
                  <a:schemeClr val="dk1"/>
                </a:solidFill>
                <a:latin typeface="Salesforce Sans"/>
                <a:ea typeface="Salesforce Sans"/>
                <a:cs typeface="Salesforce Sans"/>
                <a:sym typeface="Salesforce Sans"/>
              </a:rPr>
            </a:br>
            <a:r>
              <a:rPr b="1" lang="en-US" sz="3000">
                <a:solidFill>
                  <a:schemeClr val="dk1"/>
                </a:solidFill>
                <a:latin typeface="Salesforce Sans"/>
                <a:ea typeface="Salesforce Sans"/>
                <a:cs typeface="Salesforce Sans"/>
                <a:sym typeface="Salesforce Sans"/>
              </a:rPr>
              <a:t>	</a:t>
            </a:r>
            <a:r>
              <a:rPr lang="en-US" sz="3000">
                <a:solidFill>
                  <a:schemeClr val="dk1"/>
                </a:solidFill>
                <a:latin typeface="Salesforce Sans"/>
                <a:ea typeface="Salesforce Sans"/>
                <a:cs typeface="Salesforce Sans"/>
                <a:sym typeface="Salesforce Sans"/>
              </a:rPr>
              <a:t>IMPROVE MY </a:t>
            </a:r>
            <a:r>
              <a:rPr lang="en-US" sz="3000">
                <a:solidFill>
                  <a:schemeClr val="dk1"/>
                </a:solidFill>
                <a:latin typeface="Salesforce Sans"/>
                <a:ea typeface="Salesforce Sans"/>
                <a:cs typeface="Salesforce Sans"/>
                <a:sym typeface="Salesforce Sans"/>
              </a:rPr>
              <a:t>EXPERIENCE</a:t>
            </a:r>
            <a:r>
              <a:rPr lang="en-US" sz="3000">
                <a:solidFill>
                  <a:schemeClr val="dk1"/>
                </a:solidFill>
                <a:latin typeface="Salesforce Sans"/>
                <a:ea typeface="Salesforce Sans"/>
                <a:cs typeface="Salesforce Sans"/>
                <a:sym typeface="Salesforce Sans"/>
              </a:rPr>
              <a:t>.”</a:t>
            </a:r>
            <a:endParaRPr sz="3000">
              <a:solidFill>
                <a:schemeClr val="dk1"/>
              </a:solidFill>
              <a:latin typeface="Salesforce Sans"/>
              <a:ea typeface="Salesforce Sans"/>
              <a:cs typeface="Salesforce Sans"/>
              <a:sym typeface="Salesforce Sans"/>
            </a:endParaRPr>
          </a:p>
        </p:txBody>
      </p:sp>
      <p:sp>
        <p:nvSpPr>
          <p:cNvPr id="823" name="Google Shape;823;p46"/>
          <p:cNvSpPr/>
          <p:nvPr/>
        </p:nvSpPr>
        <p:spPr>
          <a:xfrm rot="5400000">
            <a:off x="3154975" y="3930761"/>
            <a:ext cx="2194500" cy="594300"/>
          </a:xfrm>
          <a:prstGeom prst="rect">
            <a:avLst/>
          </a:prstGeom>
          <a:solidFill>
            <a:srgbClr val="90D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46"/>
          <p:cNvSpPr txBox="1"/>
          <p:nvPr/>
        </p:nvSpPr>
        <p:spPr>
          <a:xfrm>
            <a:off x="2344975" y="5401338"/>
            <a:ext cx="766500" cy="457200"/>
          </a:xfrm>
          <a:prstGeom prst="rect">
            <a:avLst/>
          </a:prstGeom>
          <a:noFill/>
          <a:ln>
            <a:noFill/>
          </a:ln>
        </p:spPr>
        <p:txBody>
          <a:bodyPr anchorCtr="0" anchor="t" bIns="0" lIns="0" spcFirstLastPara="1" rIns="0" wrap="square" tIns="0">
            <a:noAutofit/>
          </a:bodyPr>
          <a:lstStyle/>
          <a:p>
            <a:pPr indent="-76200" lvl="0" marL="0" rtl="0" algn="ctr">
              <a:spcBef>
                <a:spcPts val="0"/>
              </a:spcBef>
              <a:spcAft>
                <a:spcPts val="0"/>
              </a:spcAft>
              <a:buClr>
                <a:schemeClr val="accent2"/>
              </a:buClr>
              <a:buSzPts val="1200"/>
              <a:buChar char="●"/>
            </a:pPr>
            <a:r>
              <a:rPr lang="en-US" sz="1200">
                <a:solidFill>
                  <a:schemeClr val="accent2"/>
                </a:solidFill>
                <a:latin typeface="Salesforce Sans"/>
                <a:ea typeface="Salesforce Sans"/>
                <a:cs typeface="Salesforce Sans"/>
                <a:sym typeface="Salesforce Sans"/>
              </a:rPr>
              <a:t>Gen</a:t>
            </a:r>
            <a:br>
              <a:rPr lang="en-US" sz="1200">
                <a:solidFill>
                  <a:schemeClr val="accent2"/>
                </a:solidFill>
                <a:latin typeface="Salesforce Sans"/>
                <a:ea typeface="Salesforce Sans"/>
                <a:cs typeface="Salesforce Sans"/>
                <a:sym typeface="Salesforce Sans"/>
              </a:rPr>
            </a:br>
            <a:r>
              <a:rPr lang="en-US" sz="1200">
                <a:solidFill>
                  <a:schemeClr val="accent2"/>
                </a:solidFill>
                <a:latin typeface="Salesforce Sans"/>
                <a:ea typeface="Salesforce Sans"/>
                <a:cs typeface="Salesforce Sans"/>
                <a:sym typeface="Salesforce Sans"/>
              </a:rPr>
              <a:t>Xer</a:t>
            </a:r>
            <a:endParaRPr sz="1200">
              <a:solidFill>
                <a:schemeClr val="accent2"/>
              </a:solidFill>
            </a:endParaRPr>
          </a:p>
        </p:txBody>
      </p:sp>
      <p:sp>
        <p:nvSpPr>
          <p:cNvPr id="825" name="Google Shape;825;p46"/>
          <p:cNvSpPr txBox="1"/>
          <p:nvPr/>
        </p:nvSpPr>
        <p:spPr>
          <a:xfrm>
            <a:off x="3106975" y="5401338"/>
            <a:ext cx="766500" cy="457200"/>
          </a:xfrm>
          <a:prstGeom prst="rect">
            <a:avLst/>
          </a:prstGeom>
          <a:noFill/>
          <a:ln>
            <a:noFill/>
          </a:ln>
        </p:spPr>
        <p:txBody>
          <a:bodyPr anchorCtr="0" anchor="t" bIns="0" lIns="0" spcFirstLastPara="1" rIns="0" wrap="square" tIns="0">
            <a:noAutofit/>
          </a:bodyPr>
          <a:lstStyle/>
          <a:p>
            <a:pPr indent="-76200" lvl="0" marL="0" rtl="0" algn="ctr">
              <a:spcBef>
                <a:spcPts val="0"/>
              </a:spcBef>
              <a:spcAft>
                <a:spcPts val="0"/>
              </a:spcAft>
              <a:buClr>
                <a:schemeClr val="accent2"/>
              </a:buClr>
              <a:buSzPts val="1200"/>
              <a:buChar char="●"/>
            </a:pPr>
            <a:r>
              <a:rPr lang="en-US" sz="1200">
                <a:solidFill>
                  <a:schemeClr val="accent2"/>
                </a:solidFill>
                <a:latin typeface="Salesforce Sans"/>
                <a:ea typeface="Salesforce Sans"/>
                <a:cs typeface="Salesforce Sans"/>
                <a:sym typeface="Salesforce Sans"/>
              </a:rPr>
              <a:t>Millennial</a:t>
            </a:r>
            <a:endParaRPr sz="1200">
              <a:solidFill>
                <a:schemeClr val="accent2"/>
              </a:solidFill>
            </a:endParaRPr>
          </a:p>
        </p:txBody>
      </p:sp>
      <p:sp>
        <p:nvSpPr>
          <p:cNvPr id="826" name="Google Shape;826;p46"/>
          <p:cNvSpPr txBox="1"/>
          <p:nvPr/>
        </p:nvSpPr>
        <p:spPr>
          <a:xfrm>
            <a:off x="3868975" y="5401338"/>
            <a:ext cx="766500" cy="457200"/>
          </a:xfrm>
          <a:prstGeom prst="rect">
            <a:avLst/>
          </a:prstGeom>
          <a:noFill/>
          <a:ln>
            <a:noFill/>
          </a:ln>
        </p:spPr>
        <p:txBody>
          <a:bodyPr anchorCtr="0" anchor="t" bIns="0" lIns="0" spcFirstLastPara="1" rIns="0" wrap="square" tIns="0">
            <a:noAutofit/>
          </a:bodyPr>
          <a:lstStyle/>
          <a:p>
            <a:pPr indent="-76200" lvl="0" marL="0" rtl="0" algn="ctr">
              <a:spcBef>
                <a:spcPts val="0"/>
              </a:spcBef>
              <a:spcAft>
                <a:spcPts val="0"/>
              </a:spcAft>
              <a:buClr>
                <a:schemeClr val="accent2"/>
              </a:buClr>
              <a:buSzPts val="1200"/>
              <a:buChar char="●"/>
            </a:pPr>
            <a:r>
              <a:rPr lang="en-US" sz="1200">
                <a:solidFill>
                  <a:schemeClr val="accent2"/>
                </a:solidFill>
                <a:latin typeface="Salesforce Sans"/>
                <a:ea typeface="Salesforce Sans"/>
                <a:cs typeface="Salesforce Sans"/>
                <a:sym typeface="Salesforce Sans"/>
              </a:rPr>
              <a:t>Gen</a:t>
            </a:r>
            <a:br>
              <a:rPr lang="en-US" sz="1200">
                <a:solidFill>
                  <a:schemeClr val="accent2"/>
                </a:solidFill>
                <a:latin typeface="Salesforce Sans"/>
                <a:ea typeface="Salesforce Sans"/>
                <a:cs typeface="Salesforce Sans"/>
                <a:sym typeface="Salesforce Sans"/>
              </a:rPr>
            </a:br>
            <a:r>
              <a:rPr lang="en-US" sz="1200">
                <a:solidFill>
                  <a:schemeClr val="accent2"/>
                </a:solidFill>
                <a:latin typeface="Salesforce Sans"/>
                <a:ea typeface="Salesforce Sans"/>
                <a:cs typeface="Salesforce Sans"/>
                <a:sym typeface="Salesforce Sans"/>
              </a:rPr>
              <a:t>Zer</a:t>
            </a:r>
            <a:endParaRPr sz="1200">
              <a:solidFill>
                <a:schemeClr val="accent2"/>
              </a:solidFill>
            </a:endParaRPr>
          </a:p>
        </p:txBody>
      </p:sp>
      <p:sp>
        <p:nvSpPr>
          <p:cNvPr id="827" name="Google Shape;827;p46"/>
          <p:cNvSpPr txBox="1"/>
          <p:nvPr/>
        </p:nvSpPr>
        <p:spPr>
          <a:xfrm>
            <a:off x="2431075" y="3313350"/>
            <a:ext cx="594300" cy="457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a:solidFill>
                  <a:schemeClr val="lt1"/>
                </a:solidFill>
                <a:latin typeface="Salesforce Sans"/>
                <a:ea typeface="Salesforce Sans"/>
                <a:cs typeface="Salesforce Sans"/>
                <a:sym typeface="Salesforce Sans"/>
              </a:rPr>
              <a:t>60</a:t>
            </a:r>
            <a:r>
              <a:rPr b="1" lang="en-US">
                <a:solidFill>
                  <a:schemeClr val="lt1"/>
                </a:solidFill>
                <a:latin typeface="Salesforce Sans"/>
                <a:ea typeface="Salesforce Sans"/>
                <a:cs typeface="Salesforce Sans"/>
                <a:sym typeface="Salesforce Sans"/>
              </a:rPr>
              <a:t>%</a:t>
            </a:r>
            <a:endParaRPr b="1">
              <a:solidFill>
                <a:schemeClr val="lt1"/>
              </a:solidFill>
              <a:latin typeface="Salesforce Sans"/>
              <a:ea typeface="Salesforce Sans"/>
              <a:cs typeface="Salesforce Sans"/>
              <a:sym typeface="Salesforce Sans"/>
            </a:endParaRPr>
          </a:p>
        </p:txBody>
      </p:sp>
      <p:sp>
        <p:nvSpPr>
          <p:cNvPr id="828" name="Google Shape;828;p46"/>
          <p:cNvSpPr txBox="1"/>
          <p:nvPr/>
        </p:nvSpPr>
        <p:spPr>
          <a:xfrm>
            <a:off x="3193075" y="3048000"/>
            <a:ext cx="594300" cy="457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a:solidFill>
                  <a:schemeClr val="lt1"/>
                </a:solidFill>
                <a:latin typeface="Salesforce Sans"/>
                <a:ea typeface="Salesforce Sans"/>
                <a:cs typeface="Salesforce Sans"/>
                <a:sym typeface="Salesforce Sans"/>
              </a:rPr>
              <a:t>66%</a:t>
            </a:r>
            <a:endParaRPr b="1">
              <a:solidFill>
                <a:schemeClr val="lt1"/>
              </a:solidFill>
              <a:latin typeface="Salesforce Sans"/>
              <a:ea typeface="Salesforce Sans"/>
              <a:cs typeface="Salesforce Sans"/>
              <a:sym typeface="Salesforce Sans"/>
            </a:endParaRPr>
          </a:p>
        </p:txBody>
      </p:sp>
      <p:sp>
        <p:nvSpPr>
          <p:cNvPr id="829" name="Google Shape;829;p46"/>
          <p:cNvSpPr txBox="1"/>
          <p:nvPr/>
        </p:nvSpPr>
        <p:spPr>
          <a:xfrm>
            <a:off x="3955075" y="3130650"/>
            <a:ext cx="594300" cy="457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a:solidFill>
                  <a:schemeClr val="lt2"/>
                </a:solidFill>
                <a:latin typeface="Salesforce Sans"/>
                <a:ea typeface="Salesforce Sans"/>
                <a:cs typeface="Salesforce Sans"/>
                <a:sym typeface="Salesforce Sans"/>
              </a:rPr>
              <a:t>64%</a:t>
            </a:r>
            <a:endParaRPr b="1">
              <a:solidFill>
                <a:schemeClr val="lt2"/>
              </a:solidFill>
              <a:latin typeface="Salesforce Sans"/>
              <a:ea typeface="Salesforce Sans"/>
              <a:cs typeface="Salesforce Sans"/>
              <a:sym typeface="Salesforce Sans"/>
            </a:endParaRPr>
          </a:p>
        </p:txBody>
      </p:sp>
      <p:sp>
        <p:nvSpPr>
          <p:cNvPr id="830" name="Google Shape;830;p46"/>
          <p:cNvSpPr/>
          <p:nvPr/>
        </p:nvSpPr>
        <p:spPr>
          <a:xfrm>
            <a:off x="6043525" y="4498342"/>
            <a:ext cx="254400" cy="254400"/>
          </a:xfrm>
          <a:prstGeom prst="ellipse">
            <a:avLst/>
          </a:prstGeom>
          <a:solidFill>
            <a:srgbClr val="FE93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nvGrpSpPr>
          <p:cNvPr id="831" name="Google Shape;831;p46"/>
          <p:cNvGrpSpPr/>
          <p:nvPr/>
        </p:nvGrpSpPr>
        <p:grpSpPr>
          <a:xfrm flipH="1">
            <a:off x="266413" y="4513419"/>
            <a:ext cx="1982167" cy="2008893"/>
            <a:chOff x="10479324" y="4549199"/>
            <a:chExt cx="1709501" cy="1732551"/>
          </a:xfrm>
        </p:grpSpPr>
        <p:pic>
          <p:nvPicPr>
            <p:cNvPr id="832" name="Google Shape;832;p46"/>
            <p:cNvPicPr preferRelativeResize="0"/>
            <p:nvPr/>
          </p:nvPicPr>
          <p:blipFill>
            <a:blip r:embed="rId12">
              <a:alphaModFix/>
            </a:blip>
            <a:stretch>
              <a:fillRect/>
            </a:stretch>
          </p:blipFill>
          <p:spPr>
            <a:xfrm>
              <a:off x="10843800" y="6099550"/>
              <a:ext cx="958624" cy="182200"/>
            </a:xfrm>
            <a:prstGeom prst="rect">
              <a:avLst/>
            </a:prstGeom>
            <a:noFill/>
            <a:ln>
              <a:noFill/>
            </a:ln>
          </p:spPr>
        </p:pic>
        <p:pic>
          <p:nvPicPr>
            <p:cNvPr id="833" name="Google Shape;833;p46"/>
            <p:cNvPicPr preferRelativeResize="0"/>
            <p:nvPr/>
          </p:nvPicPr>
          <p:blipFill>
            <a:blip r:embed="rId13">
              <a:alphaModFix/>
            </a:blip>
            <a:stretch>
              <a:fillRect/>
            </a:stretch>
          </p:blipFill>
          <p:spPr>
            <a:xfrm>
              <a:off x="10479324" y="4549199"/>
              <a:ext cx="1709501" cy="1709501"/>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p47"/>
          <p:cNvSpPr txBox="1"/>
          <p:nvPr>
            <p:ph type="ctrTitle"/>
          </p:nvPr>
        </p:nvSpPr>
        <p:spPr>
          <a:xfrm>
            <a:off x="576075" y="1830723"/>
            <a:ext cx="9867000" cy="1768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US">
                <a:solidFill>
                  <a:srgbClr val="032E61"/>
                </a:solidFill>
                <a:latin typeface="Salesforce Sans Light"/>
                <a:ea typeface="Salesforce Sans Light"/>
                <a:cs typeface="Salesforce Sans Light"/>
                <a:sym typeface="Salesforce Sans Light"/>
              </a:rPr>
              <a:t>It’s not enough to</a:t>
            </a:r>
            <a:br>
              <a:rPr lang="en-US" sz="3700">
                <a:solidFill>
                  <a:srgbClr val="032E61"/>
                </a:solidFill>
              </a:rPr>
            </a:br>
            <a:r>
              <a:rPr lang="en-US" sz="4200">
                <a:solidFill>
                  <a:srgbClr val="032E61"/>
                </a:solidFill>
              </a:rPr>
              <a:t>engage customers.</a:t>
            </a:r>
            <a:endParaRPr sz="4200">
              <a:solidFill>
                <a:srgbClr val="032E61"/>
              </a:solidFill>
            </a:endParaRPr>
          </a:p>
          <a:p>
            <a:pPr indent="0" lvl="0" marL="0" rtl="0" algn="l">
              <a:spcBef>
                <a:spcPts val="0"/>
              </a:spcBef>
              <a:spcAft>
                <a:spcPts val="0"/>
              </a:spcAft>
              <a:buNone/>
            </a:pPr>
            <a:r>
              <a:rPr b="0" lang="en-US" sz="4800">
                <a:solidFill>
                  <a:srgbClr val="032E61"/>
                </a:solidFill>
                <a:latin typeface="Salesforce Sans Light"/>
                <a:ea typeface="Salesforce Sans Light"/>
                <a:cs typeface="Salesforce Sans Light"/>
                <a:sym typeface="Salesforce Sans Light"/>
              </a:rPr>
              <a:t>		YOU HAVE TO</a:t>
            </a:r>
            <a:br>
              <a:rPr lang="en-US" sz="3700">
                <a:solidFill>
                  <a:srgbClr val="032E61"/>
                </a:solidFill>
              </a:rPr>
            </a:br>
            <a:r>
              <a:rPr lang="en-US" sz="4800">
                <a:solidFill>
                  <a:srgbClr val="032E61"/>
                </a:solidFill>
              </a:rPr>
              <a:t>		CONNECT WITH THEM.</a:t>
            </a:r>
            <a:endParaRPr sz="4200">
              <a:solidFill>
                <a:srgbClr val="032E6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42" name="Shape 842"/>
        <p:cNvGrpSpPr/>
        <p:nvPr/>
      </p:nvGrpSpPr>
      <p:grpSpPr>
        <a:xfrm>
          <a:off x="0" y="0"/>
          <a:ext cx="0" cy="0"/>
          <a:chOff x="0" y="0"/>
          <a:chExt cx="0" cy="0"/>
        </a:xfrm>
      </p:grpSpPr>
      <p:pic>
        <p:nvPicPr>
          <p:cNvPr id="843" name="Google Shape;843;p48"/>
          <p:cNvPicPr preferRelativeResize="0"/>
          <p:nvPr/>
        </p:nvPicPr>
        <p:blipFill>
          <a:blip r:embed="rId3">
            <a:alphaModFix/>
          </a:blip>
          <a:stretch>
            <a:fillRect/>
          </a:stretch>
        </p:blipFill>
        <p:spPr>
          <a:xfrm>
            <a:off x="-119238" y="4622633"/>
            <a:ext cx="1293439" cy="335399"/>
          </a:xfrm>
          <a:prstGeom prst="rect">
            <a:avLst/>
          </a:prstGeom>
          <a:noFill/>
          <a:ln>
            <a:noFill/>
          </a:ln>
        </p:spPr>
      </p:pic>
      <p:pic>
        <p:nvPicPr>
          <p:cNvPr id="844" name="Google Shape;844;p48"/>
          <p:cNvPicPr preferRelativeResize="0"/>
          <p:nvPr/>
        </p:nvPicPr>
        <p:blipFill>
          <a:blip r:embed="rId4">
            <a:alphaModFix/>
          </a:blip>
          <a:stretch>
            <a:fillRect/>
          </a:stretch>
        </p:blipFill>
        <p:spPr>
          <a:xfrm rot="-3632901">
            <a:off x="427901" y="4186810"/>
            <a:ext cx="387410" cy="964456"/>
          </a:xfrm>
          <a:prstGeom prst="rect">
            <a:avLst/>
          </a:prstGeom>
          <a:noFill/>
          <a:ln>
            <a:noFill/>
          </a:ln>
        </p:spPr>
      </p:pic>
      <p:pic>
        <p:nvPicPr>
          <p:cNvPr id="845" name="Google Shape;845;p48"/>
          <p:cNvPicPr preferRelativeResize="0"/>
          <p:nvPr/>
        </p:nvPicPr>
        <p:blipFill>
          <a:blip r:embed="rId5">
            <a:alphaModFix/>
          </a:blip>
          <a:stretch>
            <a:fillRect/>
          </a:stretch>
        </p:blipFill>
        <p:spPr>
          <a:xfrm>
            <a:off x="3427561" y="4992245"/>
            <a:ext cx="1438490" cy="572401"/>
          </a:xfrm>
          <a:prstGeom prst="rect">
            <a:avLst/>
          </a:prstGeom>
          <a:noFill/>
          <a:ln>
            <a:noFill/>
          </a:ln>
        </p:spPr>
      </p:pic>
      <p:sp>
        <p:nvSpPr>
          <p:cNvPr id="846" name="Google Shape;846;p48"/>
          <p:cNvSpPr txBox="1"/>
          <p:nvPr>
            <p:ph type="title"/>
          </p:nvPr>
        </p:nvSpPr>
        <p:spPr>
          <a:xfrm>
            <a:off x="571500" y="63500"/>
            <a:ext cx="10132800" cy="990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US" sz="2600"/>
              <a:t>Understanding, Empathy, </a:t>
            </a:r>
            <a:r>
              <a:rPr lang="en-US" sz="2600"/>
              <a:t>&amp;</a:t>
            </a:r>
            <a:r>
              <a:rPr lang="en-US" sz="2600"/>
              <a:t> Connections Underpin Engagement</a:t>
            </a:r>
            <a:endParaRPr sz="2500"/>
          </a:p>
        </p:txBody>
      </p:sp>
      <p:sp>
        <p:nvSpPr>
          <p:cNvPr id="847" name="Google Shape;847;p48"/>
          <p:cNvSpPr/>
          <p:nvPr/>
        </p:nvSpPr>
        <p:spPr>
          <a:xfrm>
            <a:off x="571500" y="1752600"/>
            <a:ext cx="3474600" cy="3200400"/>
          </a:xfrm>
          <a:prstGeom prst="roundRect">
            <a:avLst>
              <a:gd fmla="val 3650" name="adj"/>
            </a:avLst>
          </a:prstGeom>
          <a:solidFill>
            <a:srgbClr val="FFFFFF"/>
          </a:solidFill>
          <a:ln>
            <a:noFill/>
          </a:ln>
          <a:effectLst>
            <a:outerShdw blurRad="304800" rotWithShape="0" algn="tl" dir="3600000" dist="114300">
              <a:srgbClr val="000000">
                <a:alpha val="1686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Salesforce Sans"/>
              <a:ea typeface="Salesforce Sans"/>
              <a:cs typeface="Salesforce Sans"/>
              <a:sym typeface="Salesforce Sans"/>
            </a:endParaRPr>
          </a:p>
        </p:txBody>
      </p:sp>
      <p:pic>
        <p:nvPicPr>
          <p:cNvPr id="848" name="Google Shape;848;p48"/>
          <p:cNvPicPr preferRelativeResize="0"/>
          <p:nvPr/>
        </p:nvPicPr>
        <p:blipFill>
          <a:blip r:embed="rId6">
            <a:alphaModFix/>
          </a:blip>
          <a:stretch>
            <a:fillRect/>
          </a:stretch>
        </p:blipFill>
        <p:spPr>
          <a:xfrm>
            <a:off x="7608089" y="4534269"/>
            <a:ext cx="1158962" cy="419810"/>
          </a:xfrm>
          <a:prstGeom prst="rect">
            <a:avLst/>
          </a:prstGeom>
          <a:noFill/>
          <a:ln>
            <a:noFill/>
          </a:ln>
        </p:spPr>
      </p:pic>
      <p:sp>
        <p:nvSpPr>
          <p:cNvPr id="849" name="Google Shape;849;p48"/>
          <p:cNvSpPr/>
          <p:nvPr/>
        </p:nvSpPr>
        <p:spPr>
          <a:xfrm>
            <a:off x="8142746" y="1752600"/>
            <a:ext cx="3474600" cy="3200400"/>
          </a:xfrm>
          <a:prstGeom prst="roundRect">
            <a:avLst>
              <a:gd fmla="val 3650" name="adj"/>
            </a:avLst>
          </a:prstGeom>
          <a:solidFill>
            <a:srgbClr val="FFFFFF"/>
          </a:solidFill>
          <a:ln>
            <a:noFill/>
          </a:ln>
          <a:effectLst>
            <a:outerShdw blurRad="304800" rotWithShape="0" algn="tl" dir="3600000" dist="114300">
              <a:srgbClr val="000000">
                <a:alpha val="1686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Salesforce Sans"/>
              <a:ea typeface="Salesforce Sans"/>
              <a:cs typeface="Salesforce Sans"/>
              <a:sym typeface="Salesforce Sans"/>
            </a:endParaRPr>
          </a:p>
        </p:txBody>
      </p:sp>
      <p:sp>
        <p:nvSpPr>
          <p:cNvPr id="850" name="Google Shape;850;p48"/>
          <p:cNvSpPr txBox="1"/>
          <p:nvPr>
            <p:ph idx="1" type="body"/>
          </p:nvPr>
        </p:nvSpPr>
        <p:spPr>
          <a:xfrm>
            <a:off x="911600" y="1966325"/>
            <a:ext cx="2799300" cy="244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US" sz="5600"/>
              <a:t>66</a:t>
            </a:r>
            <a:r>
              <a:rPr b="1" baseline="30000" lang="en-US" sz="5600"/>
              <a:t>%</a:t>
            </a:r>
            <a:endParaRPr b="1" sz="1400">
              <a:latin typeface="Arial"/>
              <a:ea typeface="Arial"/>
              <a:cs typeface="Arial"/>
              <a:sym typeface="Arial"/>
            </a:endParaRPr>
          </a:p>
          <a:p>
            <a:pPr indent="0" lvl="0" marL="0" rtl="0" algn="l">
              <a:spcBef>
                <a:spcPts val="600"/>
              </a:spcBef>
              <a:spcAft>
                <a:spcPts val="0"/>
              </a:spcAft>
              <a:buNone/>
            </a:pPr>
            <a:r>
              <a:rPr b="0" lang="en-US">
                <a:solidFill>
                  <a:schemeClr val="accent1"/>
                </a:solidFill>
              </a:rPr>
              <a:t>of customers expect brands to understand their unique needs</a:t>
            </a:r>
            <a:br>
              <a:rPr b="0" lang="en-US">
                <a:solidFill>
                  <a:schemeClr val="accent1"/>
                </a:solidFill>
              </a:rPr>
            </a:br>
            <a:r>
              <a:rPr b="0" lang="en-US">
                <a:solidFill>
                  <a:schemeClr val="accent1"/>
                </a:solidFill>
              </a:rPr>
              <a:t>and expectations</a:t>
            </a:r>
            <a:endParaRPr b="0">
              <a:solidFill>
                <a:schemeClr val="accent1"/>
              </a:solidFill>
            </a:endParaRPr>
          </a:p>
        </p:txBody>
      </p:sp>
      <p:sp>
        <p:nvSpPr>
          <p:cNvPr id="851" name="Google Shape;851;p48"/>
          <p:cNvSpPr txBox="1"/>
          <p:nvPr>
            <p:ph idx="4294967295" type="body"/>
          </p:nvPr>
        </p:nvSpPr>
        <p:spPr>
          <a:xfrm>
            <a:off x="8455350" y="1966325"/>
            <a:ext cx="2799300" cy="244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US" sz="5600"/>
              <a:t>76</a:t>
            </a:r>
            <a:r>
              <a:rPr b="1" baseline="30000" lang="en-US" sz="5600"/>
              <a:t>%</a:t>
            </a:r>
            <a:endParaRPr b="1" sz="1400">
              <a:latin typeface="Arial"/>
              <a:ea typeface="Arial"/>
              <a:cs typeface="Arial"/>
              <a:sym typeface="Arial"/>
            </a:endParaRPr>
          </a:p>
          <a:p>
            <a:pPr indent="0" lvl="0" marL="0" rtl="0" algn="l">
              <a:spcBef>
                <a:spcPts val="600"/>
              </a:spcBef>
              <a:spcAft>
                <a:spcPts val="0"/>
              </a:spcAft>
              <a:buNone/>
            </a:pPr>
            <a:r>
              <a:rPr b="0" lang="en-US">
                <a:solidFill>
                  <a:schemeClr val="accent1"/>
                </a:solidFill>
              </a:rPr>
              <a:t>of customers expect consistent interactions across departments</a:t>
            </a:r>
            <a:endParaRPr b="0">
              <a:solidFill>
                <a:schemeClr val="accent1"/>
              </a:solidFill>
            </a:endParaRPr>
          </a:p>
        </p:txBody>
      </p:sp>
      <p:pic>
        <p:nvPicPr>
          <p:cNvPr id="852" name="Google Shape;852;p48"/>
          <p:cNvPicPr preferRelativeResize="0"/>
          <p:nvPr/>
        </p:nvPicPr>
        <p:blipFill>
          <a:blip r:embed="rId7">
            <a:alphaModFix/>
          </a:blip>
          <a:stretch>
            <a:fillRect/>
          </a:stretch>
        </p:blipFill>
        <p:spPr>
          <a:xfrm flipH="1">
            <a:off x="9395436" y="5682163"/>
            <a:ext cx="3073275" cy="1339636"/>
          </a:xfrm>
          <a:prstGeom prst="rect">
            <a:avLst/>
          </a:prstGeom>
          <a:noFill/>
          <a:ln>
            <a:noFill/>
          </a:ln>
        </p:spPr>
      </p:pic>
      <p:pic>
        <p:nvPicPr>
          <p:cNvPr id="853" name="Google Shape;853;p48"/>
          <p:cNvPicPr preferRelativeResize="0"/>
          <p:nvPr/>
        </p:nvPicPr>
        <p:blipFill rotWithShape="1">
          <a:blip r:embed="rId8">
            <a:alphaModFix/>
          </a:blip>
          <a:srcRect b="0" l="0" r="0" t="0"/>
          <a:stretch/>
        </p:blipFill>
        <p:spPr>
          <a:xfrm>
            <a:off x="562813" y="6390674"/>
            <a:ext cx="679138" cy="475100"/>
          </a:xfrm>
          <a:prstGeom prst="rect">
            <a:avLst/>
          </a:prstGeom>
          <a:noFill/>
          <a:ln>
            <a:noFill/>
          </a:ln>
        </p:spPr>
      </p:pic>
      <p:pic>
        <p:nvPicPr>
          <p:cNvPr id="854" name="Google Shape;854;p48"/>
          <p:cNvPicPr preferRelativeResize="0"/>
          <p:nvPr/>
        </p:nvPicPr>
        <p:blipFill rotWithShape="1">
          <a:blip r:embed="rId9">
            <a:alphaModFix/>
          </a:blip>
          <a:srcRect b="2190" l="0" r="0" t="0"/>
          <a:stretch/>
        </p:blipFill>
        <p:spPr>
          <a:xfrm flipH="1">
            <a:off x="-304799" y="6054200"/>
            <a:ext cx="1181780" cy="811575"/>
          </a:xfrm>
          <a:prstGeom prst="rect">
            <a:avLst/>
          </a:prstGeom>
          <a:noFill/>
          <a:ln>
            <a:noFill/>
          </a:ln>
        </p:spPr>
      </p:pic>
      <p:sp>
        <p:nvSpPr>
          <p:cNvPr id="855" name="Google Shape;855;p48"/>
          <p:cNvSpPr/>
          <p:nvPr/>
        </p:nvSpPr>
        <p:spPr>
          <a:xfrm>
            <a:off x="4357117" y="2362200"/>
            <a:ext cx="3474600" cy="3200400"/>
          </a:xfrm>
          <a:prstGeom prst="roundRect">
            <a:avLst>
              <a:gd fmla="val 3650" name="adj"/>
            </a:avLst>
          </a:prstGeom>
          <a:solidFill>
            <a:srgbClr val="FFFFFF"/>
          </a:solidFill>
          <a:ln>
            <a:noFill/>
          </a:ln>
          <a:effectLst>
            <a:outerShdw blurRad="304800" rotWithShape="0" algn="tl" dir="3600000" dist="114300">
              <a:srgbClr val="000000">
                <a:alpha val="1686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Salesforce Sans"/>
              <a:ea typeface="Salesforce Sans"/>
              <a:cs typeface="Salesforce Sans"/>
              <a:sym typeface="Salesforce Sans"/>
            </a:endParaRPr>
          </a:p>
        </p:txBody>
      </p:sp>
      <p:pic>
        <p:nvPicPr>
          <p:cNvPr id="856" name="Google Shape;856;p48"/>
          <p:cNvPicPr preferRelativeResize="0"/>
          <p:nvPr/>
        </p:nvPicPr>
        <p:blipFill rotWithShape="1">
          <a:blip r:embed="rId10">
            <a:alphaModFix/>
          </a:blip>
          <a:srcRect b="0" l="0" r="0" t="57954"/>
          <a:stretch/>
        </p:blipFill>
        <p:spPr>
          <a:xfrm rot="-62">
            <a:off x="7961001" y="4671054"/>
            <a:ext cx="1288330" cy="403750"/>
          </a:xfrm>
          <a:prstGeom prst="rect">
            <a:avLst/>
          </a:prstGeom>
          <a:noFill/>
          <a:ln>
            <a:noFill/>
          </a:ln>
        </p:spPr>
      </p:pic>
      <p:sp>
        <p:nvSpPr>
          <p:cNvPr id="857" name="Google Shape;857;p48"/>
          <p:cNvSpPr txBox="1"/>
          <p:nvPr>
            <p:ph idx="4294967295" type="body"/>
          </p:nvPr>
        </p:nvSpPr>
        <p:spPr>
          <a:xfrm>
            <a:off x="4683525" y="2575925"/>
            <a:ext cx="2799300" cy="244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US" sz="5600"/>
              <a:t>68</a:t>
            </a:r>
            <a:r>
              <a:rPr b="1" baseline="30000" lang="en-US" sz="5600"/>
              <a:t>%</a:t>
            </a:r>
            <a:endParaRPr b="1" sz="1400">
              <a:latin typeface="Arial"/>
              <a:ea typeface="Arial"/>
              <a:cs typeface="Arial"/>
              <a:sym typeface="Arial"/>
            </a:endParaRPr>
          </a:p>
          <a:p>
            <a:pPr indent="0" lvl="0" marL="0" rtl="0" algn="l">
              <a:spcBef>
                <a:spcPts val="600"/>
              </a:spcBef>
              <a:spcAft>
                <a:spcPts val="0"/>
              </a:spcAft>
              <a:buNone/>
            </a:pPr>
            <a:r>
              <a:rPr b="0" lang="en-US">
                <a:solidFill>
                  <a:schemeClr val="accent1"/>
                </a:solidFill>
              </a:rPr>
              <a:t>of customers expect brands to demonstrate empathy</a:t>
            </a:r>
            <a:endParaRPr b="0">
              <a:solidFill>
                <a:schemeClr val="accent1"/>
              </a:solidFill>
            </a:endParaRPr>
          </a:p>
        </p:txBody>
      </p:sp>
      <p:pic>
        <p:nvPicPr>
          <p:cNvPr id="858" name="Google Shape;858;p48"/>
          <p:cNvPicPr preferRelativeResize="0"/>
          <p:nvPr/>
        </p:nvPicPr>
        <p:blipFill rotWithShape="1">
          <a:blip r:embed="rId11">
            <a:alphaModFix/>
          </a:blip>
          <a:srcRect b="7944" l="0" r="0" t="0"/>
          <a:stretch/>
        </p:blipFill>
        <p:spPr>
          <a:xfrm flipH="1">
            <a:off x="387236" y="4645285"/>
            <a:ext cx="1030300" cy="467663"/>
          </a:xfrm>
          <a:prstGeom prst="rect">
            <a:avLst/>
          </a:prstGeom>
          <a:noFill/>
          <a:ln>
            <a:noFill/>
          </a:ln>
        </p:spPr>
      </p:pic>
      <p:pic>
        <p:nvPicPr>
          <p:cNvPr id="859" name="Google Shape;859;p48"/>
          <p:cNvPicPr preferRelativeResize="0"/>
          <p:nvPr/>
        </p:nvPicPr>
        <p:blipFill rotWithShape="1">
          <a:blip r:embed="rId12">
            <a:alphaModFix/>
          </a:blip>
          <a:srcRect b="10616" l="17659" r="3326" t="9683"/>
          <a:stretch/>
        </p:blipFill>
        <p:spPr>
          <a:xfrm>
            <a:off x="3866598" y="5199799"/>
            <a:ext cx="1293450" cy="51447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63" name="Shape 863"/>
        <p:cNvGrpSpPr/>
        <p:nvPr/>
      </p:nvGrpSpPr>
      <p:grpSpPr>
        <a:xfrm>
          <a:off x="0" y="0"/>
          <a:ext cx="0" cy="0"/>
          <a:chOff x="0" y="0"/>
          <a:chExt cx="0" cy="0"/>
        </a:xfrm>
      </p:grpSpPr>
      <p:grpSp>
        <p:nvGrpSpPr>
          <p:cNvPr id="864" name="Google Shape;864;p49"/>
          <p:cNvGrpSpPr/>
          <p:nvPr/>
        </p:nvGrpSpPr>
        <p:grpSpPr>
          <a:xfrm>
            <a:off x="-334225" y="5175775"/>
            <a:ext cx="3012502" cy="1855848"/>
            <a:chOff x="-334225" y="5175775"/>
            <a:chExt cx="3012502" cy="1855848"/>
          </a:xfrm>
        </p:grpSpPr>
        <p:pic>
          <p:nvPicPr>
            <p:cNvPr id="865" name="Google Shape;865;p49"/>
            <p:cNvPicPr preferRelativeResize="0"/>
            <p:nvPr/>
          </p:nvPicPr>
          <p:blipFill rotWithShape="1">
            <a:blip r:embed="rId3">
              <a:alphaModFix/>
            </a:blip>
            <a:srcRect b="9739" l="0" r="1951" t="0"/>
            <a:stretch/>
          </p:blipFill>
          <p:spPr>
            <a:xfrm flipH="1">
              <a:off x="381001" y="6039536"/>
              <a:ext cx="1293449" cy="667115"/>
            </a:xfrm>
            <a:prstGeom prst="rect">
              <a:avLst/>
            </a:prstGeom>
            <a:noFill/>
            <a:ln>
              <a:noFill/>
            </a:ln>
          </p:spPr>
        </p:pic>
        <p:pic>
          <p:nvPicPr>
            <p:cNvPr id="866" name="Google Shape;866;p49"/>
            <p:cNvPicPr preferRelativeResize="0"/>
            <p:nvPr/>
          </p:nvPicPr>
          <p:blipFill>
            <a:blip r:embed="rId4">
              <a:alphaModFix/>
            </a:blip>
            <a:stretch>
              <a:fillRect/>
            </a:stretch>
          </p:blipFill>
          <p:spPr>
            <a:xfrm>
              <a:off x="0" y="6601224"/>
              <a:ext cx="2678276" cy="268400"/>
            </a:xfrm>
            <a:prstGeom prst="rect">
              <a:avLst/>
            </a:prstGeom>
            <a:noFill/>
            <a:ln>
              <a:noFill/>
            </a:ln>
          </p:spPr>
        </p:pic>
        <p:pic>
          <p:nvPicPr>
            <p:cNvPr descr="MOSOUTH FRONT-22.png" id="867" name="Google Shape;867;p49"/>
            <p:cNvPicPr preferRelativeResize="0"/>
            <p:nvPr/>
          </p:nvPicPr>
          <p:blipFill rotWithShape="1">
            <a:blip r:embed="rId5">
              <a:alphaModFix/>
            </a:blip>
            <a:srcRect b="0" l="0" r="0" t="0"/>
            <a:stretch/>
          </p:blipFill>
          <p:spPr>
            <a:xfrm>
              <a:off x="-334225" y="5175775"/>
              <a:ext cx="850218" cy="1682228"/>
            </a:xfrm>
            <a:prstGeom prst="rect">
              <a:avLst/>
            </a:prstGeom>
            <a:noFill/>
            <a:ln>
              <a:noFill/>
            </a:ln>
          </p:spPr>
        </p:pic>
        <p:pic>
          <p:nvPicPr>
            <p:cNvPr id="868" name="Google Shape;868;p49"/>
            <p:cNvPicPr preferRelativeResize="0"/>
            <p:nvPr/>
          </p:nvPicPr>
          <p:blipFill>
            <a:blip r:embed="rId6">
              <a:alphaModFix/>
            </a:blip>
            <a:stretch>
              <a:fillRect/>
            </a:stretch>
          </p:blipFill>
          <p:spPr>
            <a:xfrm>
              <a:off x="35620" y="5630241"/>
              <a:ext cx="576076" cy="1401383"/>
            </a:xfrm>
            <a:prstGeom prst="rect">
              <a:avLst/>
            </a:prstGeom>
            <a:noFill/>
            <a:ln>
              <a:noFill/>
            </a:ln>
          </p:spPr>
        </p:pic>
      </p:grpSp>
      <p:sp>
        <p:nvSpPr>
          <p:cNvPr id="869" name="Google Shape;869;p49"/>
          <p:cNvSpPr/>
          <p:nvPr/>
        </p:nvSpPr>
        <p:spPr>
          <a:xfrm rot="-5400000">
            <a:off x="3917837" y="-3917839"/>
            <a:ext cx="4356324" cy="12192001"/>
          </a:xfrm>
          <a:custGeom>
            <a:rect b="b" l="l" r="r" t="t"/>
            <a:pathLst>
              <a:path extrusionOk="0" h="12192001" w="4356324">
                <a:moveTo>
                  <a:pt x="4356324" y="0"/>
                </a:moveTo>
                <a:lnTo>
                  <a:pt x="4356323" y="12192001"/>
                </a:lnTo>
                <a:lnTo>
                  <a:pt x="2490121" y="12192001"/>
                </a:lnTo>
                <a:lnTo>
                  <a:pt x="2263387" y="11954189"/>
                </a:lnTo>
                <a:cubicBezTo>
                  <a:pt x="857106" y="10406935"/>
                  <a:pt x="0" y="8351562"/>
                  <a:pt x="0" y="6096001"/>
                </a:cubicBezTo>
                <a:cubicBezTo>
                  <a:pt x="0" y="3840442"/>
                  <a:pt x="857106" y="1785069"/>
                  <a:pt x="2263387" y="237814"/>
                </a:cubicBezTo>
                <a:lnTo>
                  <a:pt x="2490123" y="0"/>
                </a:lnTo>
                <a:close/>
              </a:path>
            </a:pathLst>
          </a:custGeom>
          <a:solidFill>
            <a:srgbClr val="EAF5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a:p>
        </p:txBody>
      </p:sp>
      <p:pic>
        <p:nvPicPr>
          <p:cNvPr descr="pasted-image.pdf" id="870" name="Google Shape;870;p49"/>
          <p:cNvPicPr preferRelativeResize="0"/>
          <p:nvPr/>
        </p:nvPicPr>
        <p:blipFill rotWithShape="1">
          <a:blip r:embed="rId7">
            <a:alphaModFix/>
          </a:blip>
          <a:srcRect b="0" l="0" r="0" t="0"/>
          <a:stretch/>
        </p:blipFill>
        <p:spPr>
          <a:xfrm>
            <a:off x="11030573" y="565460"/>
            <a:ext cx="635734" cy="445095"/>
          </a:xfrm>
          <a:prstGeom prst="rect">
            <a:avLst/>
          </a:prstGeom>
          <a:noFill/>
          <a:ln>
            <a:noFill/>
          </a:ln>
        </p:spPr>
      </p:pic>
      <p:pic>
        <p:nvPicPr>
          <p:cNvPr id="871" name="Google Shape;871;p49"/>
          <p:cNvPicPr preferRelativeResize="0"/>
          <p:nvPr/>
        </p:nvPicPr>
        <p:blipFill>
          <a:blip r:embed="rId8">
            <a:alphaModFix/>
          </a:blip>
          <a:stretch>
            <a:fillRect/>
          </a:stretch>
        </p:blipFill>
        <p:spPr>
          <a:xfrm rot="-3632901">
            <a:off x="8077501" y="4104235"/>
            <a:ext cx="387410" cy="964456"/>
          </a:xfrm>
          <a:prstGeom prst="rect">
            <a:avLst/>
          </a:prstGeom>
          <a:noFill/>
          <a:ln>
            <a:noFill/>
          </a:ln>
        </p:spPr>
      </p:pic>
      <p:pic>
        <p:nvPicPr>
          <p:cNvPr id="872" name="Google Shape;872;p49"/>
          <p:cNvPicPr preferRelativeResize="0"/>
          <p:nvPr/>
        </p:nvPicPr>
        <p:blipFill>
          <a:blip r:embed="rId9">
            <a:alphaModFix/>
          </a:blip>
          <a:stretch>
            <a:fillRect/>
          </a:stretch>
        </p:blipFill>
        <p:spPr>
          <a:xfrm>
            <a:off x="-547089" y="4423495"/>
            <a:ext cx="1438490" cy="572401"/>
          </a:xfrm>
          <a:prstGeom prst="rect">
            <a:avLst/>
          </a:prstGeom>
          <a:noFill/>
          <a:ln>
            <a:noFill/>
          </a:ln>
        </p:spPr>
      </p:pic>
      <p:sp>
        <p:nvSpPr>
          <p:cNvPr id="873" name="Google Shape;873;p49"/>
          <p:cNvSpPr/>
          <p:nvPr/>
        </p:nvSpPr>
        <p:spPr>
          <a:xfrm>
            <a:off x="571500" y="1752600"/>
            <a:ext cx="3474600" cy="3200400"/>
          </a:xfrm>
          <a:prstGeom prst="roundRect">
            <a:avLst>
              <a:gd fmla="val 3650" name="adj"/>
            </a:avLst>
          </a:prstGeom>
          <a:solidFill>
            <a:srgbClr val="FFFFFF"/>
          </a:solidFill>
          <a:ln>
            <a:noFill/>
          </a:ln>
          <a:effectLst>
            <a:outerShdw blurRad="304800" rotWithShape="0" algn="tl" dir="3600000" dist="114300">
              <a:srgbClr val="000000">
                <a:alpha val="1686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Salesforce Sans"/>
              <a:ea typeface="Salesforce Sans"/>
              <a:cs typeface="Salesforce Sans"/>
              <a:sym typeface="Salesforce Sans"/>
            </a:endParaRPr>
          </a:p>
        </p:txBody>
      </p:sp>
      <p:pic>
        <p:nvPicPr>
          <p:cNvPr id="874" name="Google Shape;874;p49"/>
          <p:cNvPicPr preferRelativeResize="0"/>
          <p:nvPr/>
        </p:nvPicPr>
        <p:blipFill>
          <a:blip r:embed="rId10">
            <a:alphaModFix/>
          </a:blip>
          <a:stretch>
            <a:fillRect/>
          </a:stretch>
        </p:blipFill>
        <p:spPr>
          <a:xfrm>
            <a:off x="129454" y="4607411"/>
            <a:ext cx="889544" cy="499076"/>
          </a:xfrm>
          <a:prstGeom prst="rect">
            <a:avLst/>
          </a:prstGeom>
          <a:noFill/>
          <a:ln>
            <a:noFill/>
          </a:ln>
        </p:spPr>
      </p:pic>
      <p:pic>
        <p:nvPicPr>
          <p:cNvPr id="875" name="Google Shape;875;p49"/>
          <p:cNvPicPr preferRelativeResize="0"/>
          <p:nvPr/>
        </p:nvPicPr>
        <p:blipFill>
          <a:blip r:embed="rId11">
            <a:alphaModFix/>
          </a:blip>
          <a:stretch>
            <a:fillRect/>
          </a:stretch>
        </p:blipFill>
        <p:spPr>
          <a:xfrm>
            <a:off x="7608089" y="4534269"/>
            <a:ext cx="1158962" cy="419810"/>
          </a:xfrm>
          <a:prstGeom prst="rect">
            <a:avLst/>
          </a:prstGeom>
          <a:noFill/>
          <a:ln>
            <a:noFill/>
          </a:ln>
        </p:spPr>
      </p:pic>
      <p:sp>
        <p:nvSpPr>
          <p:cNvPr id="876" name="Google Shape;876;p49"/>
          <p:cNvSpPr/>
          <p:nvPr/>
        </p:nvSpPr>
        <p:spPr>
          <a:xfrm>
            <a:off x="8142746" y="1752600"/>
            <a:ext cx="3474600" cy="3200400"/>
          </a:xfrm>
          <a:prstGeom prst="roundRect">
            <a:avLst>
              <a:gd fmla="val 3650" name="adj"/>
            </a:avLst>
          </a:prstGeom>
          <a:solidFill>
            <a:srgbClr val="FFFFFF"/>
          </a:solidFill>
          <a:ln>
            <a:noFill/>
          </a:ln>
          <a:effectLst>
            <a:outerShdw blurRad="304800" rotWithShape="0" algn="tl" dir="3600000" dist="114300">
              <a:srgbClr val="000000">
                <a:alpha val="1686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Salesforce Sans"/>
              <a:ea typeface="Salesforce Sans"/>
              <a:cs typeface="Salesforce Sans"/>
              <a:sym typeface="Salesforce Sans"/>
            </a:endParaRPr>
          </a:p>
        </p:txBody>
      </p:sp>
      <p:pic>
        <p:nvPicPr>
          <p:cNvPr id="877" name="Google Shape;877;p49"/>
          <p:cNvPicPr preferRelativeResize="0"/>
          <p:nvPr/>
        </p:nvPicPr>
        <p:blipFill rotWithShape="1">
          <a:blip r:embed="rId12">
            <a:alphaModFix/>
          </a:blip>
          <a:srcRect b="7944" l="0" r="0" t="0"/>
          <a:stretch/>
        </p:blipFill>
        <p:spPr>
          <a:xfrm>
            <a:off x="8000423" y="4654499"/>
            <a:ext cx="889549" cy="403788"/>
          </a:xfrm>
          <a:prstGeom prst="rect">
            <a:avLst/>
          </a:prstGeom>
          <a:noFill/>
          <a:ln>
            <a:noFill/>
          </a:ln>
        </p:spPr>
      </p:pic>
      <p:sp>
        <p:nvSpPr>
          <p:cNvPr id="878" name="Google Shape;878;p49"/>
          <p:cNvSpPr txBox="1"/>
          <p:nvPr>
            <p:ph idx="4294967295" type="body"/>
          </p:nvPr>
        </p:nvSpPr>
        <p:spPr>
          <a:xfrm>
            <a:off x="8455350" y="1966325"/>
            <a:ext cx="2799300" cy="2450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US" sz="5600"/>
              <a:t>54</a:t>
            </a:r>
            <a:r>
              <a:rPr b="1" baseline="30000" lang="en-US" sz="5600"/>
              <a:t>%</a:t>
            </a:r>
            <a:endParaRPr b="1" sz="1400">
              <a:latin typeface="Arial"/>
              <a:ea typeface="Arial"/>
              <a:cs typeface="Arial"/>
              <a:sym typeface="Arial"/>
            </a:endParaRPr>
          </a:p>
          <a:p>
            <a:pPr indent="0" lvl="0" marL="0" rtl="0" algn="l">
              <a:spcBef>
                <a:spcPts val="600"/>
              </a:spcBef>
              <a:spcAft>
                <a:spcPts val="0"/>
              </a:spcAft>
              <a:buNone/>
            </a:pPr>
            <a:r>
              <a:rPr b="0" lang="en-US">
                <a:solidFill>
                  <a:schemeClr val="accent1"/>
                </a:solidFill>
              </a:rPr>
              <a:t>of customers feel</a:t>
            </a:r>
            <a:br>
              <a:rPr b="0" lang="en-US">
                <a:solidFill>
                  <a:schemeClr val="accent1"/>
                </a:solidFill>
              </a:rPr>
            </a:br>
            <a:r>
              <a:rPr b="0" lang="en-US">
                <a:solidFill>
                  <a:schemeClr val="accent1"/>
                </a:solidFill>
              </a:rPr>
              <a:t>that sales, service,</a:t>
            </a:r>
            <a:br>
              <a:rPr b="0" lang="en-US">
                <a:solidFill>
                  <a:schemeClr val="accent1"/>
                </a:solidFill>
              </a:rPr>
            </a:br>
            <a:r>
              <a:rPr b="0" lang="en-US">
                <a:solidFill>
                  <a:schemeClr val="accent1"/>
                </a:solidFill>
              </a:rPr>
              <a:t>and marketing don’t share information</a:t>
            </a:r>
            <a:endParaRPr b="0">
              <a:solidFill>
                <a:schemeClr val="accent1"/>
              </a:solidFill>
            </a:endParaRPr>
          </a:p>
        </p:txBody>
      </p:sp>
      <p:sp>
        <p:nvSpPr>
          <p:cNvPr id="879" name="Google Shape;879;p49"/>
          <p:cNvSpPr txBox="1"/>
          <p:nvPr>
            <p:ph type="title"/>
          </p:nvPr>
        </p:nvSpPr>
        <p:spPr>
          <a:xfrm>
            <a:off x="571500" y="139700"/>
            <a:ext cx="10081200" cy="990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US" sz="2850"/>
              <a:t>Disconnected Experiences Persist Despite Rising Standards</a:t>
            </a:r>
            <a:endParaRPr sz="2850"/>
          </a:p>
        </p:txBody>
      </p:sp>
      <p:pic>
        <p:nvPicPr>
          <p:cNvPr id="880" name="Google Shape;880;p49"/>
          <p:cNvPicPr preferRelativeResize="0"/>
          <p:nvPr/>
        </p:nvPicPr>
        <p:blipFill>
          <a:blip r:embed="rId13">
            <a:alphaModFix/>
          </a:blip>
          <a:stretch>
            <a:fillRect/>
          </a:stretch>
        </p:blipFill>
        <p:spPr>
          <a:xfrm>
            <a:off x="3344012" y="5251635"/>
            <a:ext cx="1293439" cy="335399"/>
          </a:xfrm>
          <a:prstGeom prst="rect">
            <a:avLst/>
          </a:prstGeom>
          <a:noFill/>
          <a:ln>
            <a:noFill/>
          </a:ln>
        </p:spPr>
      </p:pic>
      <p:sp>
        <p:nvSpPr>
          <p:cNvPr id="881" name="Google Shape;881;p49"/>
          <p:cNvSpPr/>
          <p:nvPr/>
        </p:nvSpPr>
        <p:spPr>
          <a:xfrm>
            <a:off x="4357117" y="2362200"/>
            <a:ext cx="3474600" cy="3200400"/>
          </a:xfrm>
          <a:prstGeom prst="roundRect">
            <a:avLst>
              <a:gd fmla="val 3650" name="adj"/>
            </a:avLst>
          </a:prstGeom>
          <a:solidFill>
            <a:srgbClr val="FFFFFF"/>
          </a:solidFill>
          <a:ln>
            <a:noFill/>
          </a:ln>
          <a:effectLst>
            <a:outerShdw blurRad="304800" rotWithShape="0" algn="tl" dir="3600000" dist="114300">
              <a:srgbClr val="000000">
                <a:alpha val="1686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Salesforce Sans"/>
              <a:ea typeface="Salesforce Sans"/>
              <a:cs typeface="Salesforce Sans"/>
              <a:sym typeface="Salesforce Sans"/>
            </a:endParaRPr>
          </a:p>
        </p:txBody>
      </p:sp>
      <p:grpSp>
        <p:nvGrpSpPr>
          <p:cNvPr id="882" name="Google Shape;882;p49"/>
          <p:cNvGrpSpPr/>
          <p:nvPr/>
        </p:nvGrpSpPr>
        <p:grpSpPr>
          <a:xfrm>
            <a:off x="2467366" y="5937398"/>
            <a:ext cx="957538" cy="482932"/>
            <a:chOff x="0" y="-1"/>
            <a:chExt cx="2372493" cy="1195968"/>
          </a:xfrm>
        </p:grpSpPr>
        <p:pic>
          <p:nvPicPr>
            <p:cNvPr descr="Flying Birds.png" id="883" name="Google Shape;883;p49"/>
            <p:cNvPicPr preferRelativeResize="0"/>
            <p:nvPr/>
          </p:nvPicPr>
          <p:blipFill rotWithShape="1">
            <a:blip r:embed="rId14">
              <a:alphaModFix amt="80000"/>
            </a:blip>
            <a:srcRect b="42634" l="0" r="13919" t="0"/>
            <a:stretch/>
          </p:blipFill>
          <p:spPr>
            <a:xfrm flipH="1" rot="-420000">
              <a:off x="775910" y="326092"/>
              <a:ext cx="1554970" cy="778023"/>
            </a:xfrm>
            <a:prstGeom prst="rect">
              <a:avLst/>
            </a:prstGeom>
            <a:noFill/>
            <a:ln>
              <a:noFill/>
            </a:ln>
          </p:spPr>
        </p:pic>
        <p:pic>
          <p:nvPicPr>
            <p:cNvPr descr="Flying Birds.png" id="884" name="Google Shape;884;p49"/>
            <p:cNvPicPr preferRelativeResize="0"/>
            <p:nvPr/>
          </p:nvPicPr>
          <p:blipFill rotWithShape="1">
            <a:blip r:embed="rId14">
              <a:alphaModFix amt="80000"/>
            </a:blip>
            <a:srcRect b="0" l="73653" r="0" t="51186"/>
            <a:stretch/>
          </p:blipFill>
          <p:spPr>
            <a:xfrm flipH="1" rot="-419999">
              <a:off x="38567" y="26532"/>
              <a:ext cx="475924" cy="662038"/>
            </a:xfrm>
            <a:prstGeom prst="rect">
              <a:avLst/>
            </a:prstGeom>
            <a:noFill/>
            <a:ln>
              <a:noFill/>
            </a:ln>
          </p:spPr>
        </p:pic>
      </p:grpSp>
      <p:pic>
        <p:nvPicPr>
          <p:cNvPr id="885" name="Google Shape;885;p49"/>
          <p:cNvPicPr preferRelativeResize="0"/>
          <p:nvPr/>
        </p:nvPicPr>
        <p:blipFill rotWithShape="1">
          <a:blip r:embed="rId15">
            <a:alphaModFix/>
          </a:blip>
          <a:srcRect b="0" l="0" r="0" t="57954"/>
          <a:stretch/>
        </p:blipFill>
        <p:spPr>
          <a:xfrm rot="-62">
            <a:off x="4143426" y="5280072"/>
            <a:ext cx="1288330" cy="403750"/>
          </a:xfrm>
          <a:prstGeom prst="rect">
            <a:avLst/>
          </a:prstGeom>
          <a:noFill/>
          <a:ln>
            <a:noFill/>
          </a:ln>
        </p:spPr>
      </p:pic>
      <p:sp>
        <p:nvSpPr>
          <p:cNvPr id="886" name="Google Shape;886;p49"/>
          <p:cNvSpPr txBox="1"/>
          <p:nvPr>
            <p:ph idx="4294967295" type="body"/>
          </p:nvPr>
        </p:nvSpPr>
        <p:spPr>
          <a:xfrm>
            <a:off x="4683525" y="2575925"/>
            <a:ext cx="2799300" cy="2450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US" sz="5600"/>
              <a:t>34</a:t>
            </a:r>
            <a:r>
              <a:rPr b="1" baseline="30000" lang="en-US" sz="5600"/>
              <a:t>%</a:t>
            </a:r>
            <a:endParaRPr b="1" sz="1400">
              <a:latin typeface="Arial"/>
              <a:ea typeface="Arial"/>
              <a:cs typeface="Arial"/>
              <a:sym typeface="Arial"/>
            </a:endParaRPr>
          </a:p>
          <a:p>
            <a:pPr indent="0" lvl="0" marL="0" rtl="0" algn="l">
              <a:spcBef>
                <a:spcPts val="600"/>
              </a:spcBef>
              <a:spcAft>
                <a:spcPts val="0"/>
              </a:spcAft>
              <a:buNone/>
            </a:pPr>
            <a:r>
              <a:rPr b="0" lang="en-US">
                <a:solidFill>
                  <a:schemeClr val="accent1"/>
                </a:solidFill>
              </a:rPr>
              <a:t>of customers say brands treat them as unique individuals</a:t>
            </a:r>
            <a:endParaRPr b="0">
              <a:solidFill>
                <a:schemeClr val="accent1"/>
              </a:solidFill>
            </a:endParaRPr>
          </a:p>
        </p:txBody>
      </p:sp>
      <p:sp>
        <p:nvSpPr>
          <p:cNvPr id="887" name="Google Shape;887;p49"/>
          <p:cNvSpPr txBox="1"/>
          <p:nvPr>
            <p:ph idx="1" type="body"/>
          </p:nvPr>
        </p:nvSpPr>
        <p:spPr>
          <a:xfrm>
            <a:off x="911600" y="1966325"/>
            <a:ext cx="2799300" cy="244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US" sz="5600"/>
              <a:t>37</a:t>
            </a:r>
            <a:r>
              <a:rPr b="1" baseline="30000" lang="en-US" sz="5600"/>
              <a:t>%</a:t>
            </a:r>
            <a:endParaRPr b="1" sz="1400">
              <a:latin typeface="Arial"/>
              <a:ea typeface="Arial"/>
              <a:cs typeface="Arial"/>
              <a:sym typeface="Arial"/>
            </a:endParaRPr>
          </a:p>
          <a:p>
            <a:pPr indent="0" lvl="0" marL="0" rtl="0" algn="l">
              <a:spcBef>
                <a:spcPts val="600"/>
              </a:spcBef>
              <a:spcAft>
                <a:spcPts val="0"/>
              </a:spcAft>
              <a:buNone/>
            </a:pPr>
            <a:r>
              <a:rPr lang="en-US">
                <a:solidFill>
                  <a:schemeClr val="accent1"/>
                </a:solidFill>
              </a:rPr>
              <a:t>of customers say brands demonstrate empathy</a:t>
            </a:r>
            <a:endParaRPr b="1" sz="5600"/>
          </a:p>
        </p:txBody>
      </p:sp>
      <p:grpSp>
        <p:nvGrpSpPr>
          <p:cNvPr id="888" name="Google Shape;888;p49"/>
          <p:cNvGrpSpPr/>
          <p:nvPr/>
        </p:nvGrpSpPr>
        <p:grpSpPr>
          <a:xfrm>
            <a:off x="8842151" y="4830575"/>
            <a:ext cx="3757274" cy="2039045"/>
            <a:chOff x="8842151" y="4830575"/>
            <a:chExt cx="3757274" cy="2039045"/>
          </a:xfrm>
        </p:grpSpPr>
        <p:pic>
          <p:nvPicPr>
            <p:cNvPr id="889" name="Google Shape;889;p49"/>
            <p:cNvPicPr preferRelativeResize="0"/>
            <p:nvPr/>
          </p:nvPicPr>
          <p:blipFill rotWithShape="1">
            <a:blip r:embed="rId16">
              <a:alphaModFix/>
            </a:blip>
            <a:srcRect b="9739" l="0" r="1951" t="0"/>
            <a:stretch/>
          </p:blipFill>
          <p:spPr>
            <a:xfrm>
              <a:off x="8930288" y="5176837"/>
              <a:ext cx="3261723" cy="1682225"/>
            </a:xfrm>
            <a:prstGeom prst="rect">
              <a:avLst/>
            </a:prstGeom>
            <a:noFill/>
            <a:ln>
              <a:noFill/>
            </a:ln>
          </p:spPr>
        </p:pic>
        <p:pic>
          <p:nvPicPr>
            <p:cNvPr id="890" name="Google Shape;890;p49"/>
            <p:cNvPicPr preferRelativeResize="0"/>
            <p:nvPr/>
          </p:nvPicPr>
          <p:blipFill>
            <a:blip r:embed="rId17">
              <a:alphaModFix/>
            </a:blip>
            <a:stretch>
              <a:fillRect/>
            </a:stretch>
          </p:blipFill>
          <p:spPr>
            <a:xfrm flipH="1">
              <a:off x="8942117" y="5970225"/>
              <a:ext cx="1875858" cy="811575"/>
            </a:xfrm>
            <a:prstGeom prst="rect">
              <a:avLst/>
            </a:prstGeom>
            <a:noFill/>
            <a:ln>
              <a:noFill/>
            </a:ln>
          </p:spPr>
        </p:pic>
        <p:pic>
          <p:nvPicPr>
            <p:cNvPr id="891" name="Google Shape;891;p49"/>
            <p:cNvPicPr preferRelativeResize="0"/>
            <p:nvPr/>
          </p:nvPicPr>
          <p:blipFill>
            <a:blip r:embed="rId4">
              <a:alphaModFix/>
            </a:blip>
            <a:stretch>
              <a:fillRect/>
            </a:stretch>
          </p:blipFill>
          <p:spPr>
            <a:xfrm flipH="1">
              <a:off x="8842151" y="6534220"/>
              <a:ext cx="3346874" cy="335400"/>
            </a:xfrm>
            <a:prstGeom prst="rect">
              <a:avLst/>
            </a:prstGeom>
            <a:noFill/>
            <a:ln>
              <a:noFill/>
            </a:ln>
          </p:spPr>
        </p:pic>
        <p:pic>
          <p:nvPicPr>
            <p:cNvPr id="892" name="Google Shape;892;p49"/>
            <p:cNvPicPr preferRelativeResize="0"/>
            <p:nvPr/>
          </p:nvPicPr>
          <p:blipFill rotWithShape="1">
            <a:blip r:embed="rId18">
              <a:alphaModFix/>
            </a:blip>
            <a:srcRect b="16611" l="11785" r="0" t="0"/>
            <a:stretch/>
          </p:blipFill>
          <p:spPr>
            <a:xfrm>
              <a:off x="11524675" y="4830575"/>
              <a:ext cx="1074750" cy="2028477"/>
            </a:xfrm>
            <a:prstGeom prst="rect">
              <a:avLst/>
            </a:prstGeom>
            <a:noFill/>
            <a:ln>
              <a:noFill/>
            </a:ln>
          </p:spPr>
        </p:pic>
      </p:grpSp>
      <p:grpSp>
        <p:nvGrpSpPr>
          <p:cNvPr id="893" name="Google Shape;893;p49"/>
          <p:cNvGrpSpPr/>
          <p:nvPr/>
        </p:nvGrpSpPr>
        <p:grpSpPr>
          <a:xfrm>
            <a:off x="10652711" y="5770738"/>
            <a:ext cx="889526" cy="1011050"/>
            <a:chOff x="1396424" y="1780975"/>
            <a:chExt cx="1145263" cy="1301726"/>
          </a:xfrm>
        </p:grpSpPr>
        <p:pic>
          <p:nvPicPr>
            <p:cNvPr id="894" name="Google Shape;894;p49"/>
            <p:cNvPicPr preferRelativeResize="0"/>
            <p:nvPr/>
          </p:nvPicPr>
          <p:blipFill>
            <a:blip r:embed="rId19">
              <a:alphaModFix/>
            </a:blip>
            <a:stretch>
              <a:fillRect/>
            </a:stretch>
          </p:blipFill>
          <p:spPr>
            <a:xfrm>
              <a:off x="1531787" y="2890400"/>
              <a:ext cx="874525" cy="192300"/>
            </a:xfrm>
            <a:prstGeom prst="rect">
              <a:avLst/>
            </a:prstGeom>
            <a:noFill/>
            <a:ln>
              <a:noFill/>
            </a:ln>
          </p:spPr>
        </p:pic>
        <p:pic>
          <p:nvPicPr>
            <p:cNvPr id="895" name="Google Shape;895;p49"/>
            <p:cNvPicPr preferRelativeResize="0"/>
            <p:nvPr/>
          </p:nvPicPr>
          <p:blipFill rotWithShape="1">
            <a:blip r:embed="rId20">
              <a:alphaModFix/>
            </a:blip>
            <a:srcRect b="0" l="0" r="0" t="0"/>
            <a:stretch/>
          </p:blipFill>
          <p:spPr>
            <a:xfrm>
              <a:off x="1396424" y="1780975"/>
              <a:ext cx="1145263" cy="1266371"/>
            </a:xfrm>
            <a:prstGeom prst="rect">
              <a:avLst/>
            </a:prstGeom>
            <a:noFill/>
            <a:ln>
              <a:noFill/>
            </a:ln>
          </p:spPr>
        </p:pic>
      </p:grpSp>
      <p:grpSp>
        <p:nvGrpSpPr>
          <p:cNvPr id="896" name="Google Shape;896;p49"/>
          <p:cNvGrpSpPr/>
          <p:nvPr/>
        </p:nvGrpSpPr>
        <p:grpSpPr>
          <a:xfrm>
            <a:off x="993310" y="5836577"/>
            <a:ext cx="921801" cy="1153731"/>
            <a:chOff x="576087" y="1832137"/>
            <a:chExt cx="1160520" cy="1452512"/>
          </a:xfrm>
        </p:grpSpPr>
        <p:pic>
          <p:nvPicPr>
            <p:cNvPr id="897" name="Google Shape;897;p49"/>
            <p:cNvPicPr preferRelativeResize="0"/>
            <p:nvPr/>
          </p:nvPicPr>
          <p:blipFill>
            <a:blip r:embed="rId19">
              <a:alphaModFix/>
            </a:blip>
            <a:stretch>
              <a:fillRect/>
            </a:stretch>
          </p:blipFill>
          <p:spPr>
            <a:xfrm>
              <a:off x="720925" y="2879700"/>
              <a:ext cx="874525" cy="192300"/>
            </a:xfrm>
            <a:prstGeom prst="rect">
              <a:avLst/>
            </a:prstGeom>
            <a:noFill/>
            <a:ln>
              <a:noFill/>
            </a:ln>
          </p:spPr>
        </p:pic>
        <p:pic>
          <p:nvPicPr>
            <p:cNvPr id="898" name="Google Shape;898;p49"/>
            <p:cNvPicPr preferRelativeResize="0"/>
            <p:nvPr/>
          </p:nvPicPr>
          <p:blipFill rotWithShape="1">
            <a:blip r:embed="rId21">
              <a:alphaModFix/>
            </a:blip>
            <a:srcRect b="0" l="0" r="0" t="0"/>
            <a:stretch/>
          </p:blipFill>
          <p:spPr>
            <a:xfrm>
              <a:off x="576087" y="1832137"/>
              <a:ext cx="1160520" cy="1452512"/>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sp>
        <p:nvSpPr>
          <p:cNvPr id="903" name="Google Shape;903;p50"/>
          <p:cNvSpPr txBox="1"/>
          <p:nvPr>
            <p:ph type="title"/>
          </p:nvPr>
        </p:nvSpPr>
        <p:spPr>
          <a:xfrm>
            <a:off x="3870664" y="489628"/>
            <a:ext cx="7746600" cy="990600"/>
          </a:xfrm>
          <a:prstGeom prst="rect">
            <a:avLst/>
          </a:prstGeom>
          <a:noFill/>
          <a:ln>
            <a:noFill/>
          </a:ln>
        </p:spPr>
        <p:txBody>
          <a:bodyPr anchorCtr="0" anchor="b" bIns="0" lIns="0" spcFirstLastPara="1" rIns="0" wrap="square" tIns="0">
            <a:noAutofit/>
          </a:bodyPr>
          <a:lstStyle/>
          <a:p>
            <a:pPr indent="0" lvl="0" marL="0" rtl="0" algn="l">
              <a:lnSpc>
                <a:spcPct val="95000"/>
              </a:lnSpc>
              <a:spcBef>
                <a:spcPts val="0"/>
              </a:spcBef>
              <a:spcAft>
                <a:spcPts val="0"/>
              </a:spcAft>
              <a:buNone/>
            </a:pPr>
            <a:r>
              <a:rPr lang="en-US"/>
              <a:t>Taking Employee Satisfaction and Customer Service to Greater Heights</a:t>
            </a:r>
            <a:endParaRPr/>
          </a:p>
        </p:txBody>
      </p:sp>
      <p:sp>
        <p:nvSpPr>
          <p:cNvPr id="904" name="Google Shape;904;p50"/>
          <p:cNvSpPr txBox="1"/>
          <p:nvPr>
            <p:ph idx="1" type="body"/>
          </p:nvPr>
        </p:nvSpPr>
        <p:spPr>
          <a:xfrm>
            <a:off x="3870675" y="1703698"/>
            <a:ext cx="7746600" cy="2476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SzPts val="1600"/>
              <a:buNone/>
            </a:pPr>
            <a:r>
              <a:rPr lang="en-US"/>
              <a:t>Built app to manage, standardize, and report workgroup engagements across 90+ locations</a:t>
            </a:r>
            <a:endParaRPr/>
          </a:p>
          <a:p>
            <a:pPr indent="0" lvl="0" marL="0" rtl="0" algn="l">
              <a:spcBef>
                <a:spcPts val="1400"/>
              </a:spcBef>
              <a:spcAft>
                <a:spcPts val="0"/>
              </a:spcAft>
              <a:buSzPts val="1600"/>
              <a:buNone/>
            </a:pPr>
            <a:r>
              <a:rPr lang="en-US"/>
              <a:t>Service agents gained 360</a:t>
            </a:r>
            <a:r>
              <a:rPr baseline="30000" lang="en-US"/>
              <a:t>o </a:t>
            </a:r>
            <a:r>
              <a:rPr lang="en-US"/>
              <a:t>view of customer and automation tools for enhanced productivity</a:t>
            </a:r>
            <a:endParaRPr/>
          </a:p>
          <a:p>
            <a:pPr indent="0" lvl="0" marL="0" rtl="0" algn="l">
              <a:spcBef>
                <a:spcPts val="1400"/>
              </a:spcBef>
              <a:spcAft>
                <a:spcPts val="0"/>
              </a:spcAft>
              <a:buSzPts val="1600"/>
              <a:buNone/>
            </a:pPr>
            <a:r>
              <a:rPr lang="en-US"/>
              <a:t>Use accessible features of Service Cloud and offer various channels like Chat &amp; Self-Service</a:t>
            </a:r>
            <a:endParaRPr/>
          </a:p>
          <a:p>
            <a:pPr indent="0" lvl="0" marL="0" rtl="0" algn="l">
              <a:spcBef>
                <a:spcPts val="1400"/>
              </a:spcBef>
              <a:spcAft>
                <a:spcPts val="0"/>
              </a:spcAft>
              <a:buSzPts val="1600"/>
              <a:buNone/>
            </a:pPr>
            <a:r>
              <a:t/>
            </a:r>
            <a:endParaRPr/>
          </a:p>
        </p:txBody>
      </p:sp>
      <p:sp>
        <p:nvSpPr>
          <p:cNvPr id="905" name="Google Shape;905;p50"/>
          <p:cNvSpPr txBox="1"/>
          <p:nvPr/>
        </p:nvSpPr>
        <p:spPr>
          <a:xfrm>
            <a:off x="3955875" y="4256100"/>
            <a:ext cx="2057400" cy="12459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7F7F7F"/>
              </a:buClr>
              <a:buSzPts val="2800"/>
              <a:buFont typeface="Arial"/>
              <a:buNone/>
            </a:pPr>
            <a:r>
              <a:rPr b="1" lang="en-US" sz="3600">
                <a:solidFill>
                  <a:schemeClr val="accent1"/>
                </a:solidFill>
                <a:latin typeface="Salesforce Sans"/>
                <a:ea typeface="Salesforce Sans"/>
                <a:cs typeface="Salesforce Sans"/>
                <a:sym typeface="Salesforce Sans"/>
              </a:rPr>
              <a:t>15</a:t>
            </a:r>
            <a:r>
              <a:rPr b="1" lang="en-US" sz="3600">
                <a:solidFill>
                  <a:schemeClr val="accent1"/>
                </a:solidFill>
                <a:latin typeface="Salesforce Sans"/>
                <a:ea typeface="Salesforce Sans"/>
                <a:cs typeface="Salesforce Sans"/>
                <a:sym typeface="Salesforce Sans"/>
              </a:rPr>
              <a:t> → 1</a:t>
            </a:r>
            <a:endParaRPr sz="3600">
              <a:solidFill>
                <a:schemeClr val="accent1"/>
              </a:solidFill>
            </a:endParaRPr>
          </a:p>
          <a:p>
            <a:pPr indent="0" lvl="0" marL="0" rtl="0" algn="l">
              <a:spcBef>
                <a:spcPts val="600"/>
              </a:spcBef>
              <a:spcAft>
                <a:spcPts val="0"/>
              </a:spcAft>
              <a:buNone/>
            </a:pPr>
            <a:r>
              <a:rPr lang="en-US">
                <a:solidFill>
                  <a:schemeClr val="dk1"/>
                </a:solidFill>
                <a:latin typeface="Salesforce Sans"/>
                <a:ea typeface="Salesforce Sans"/>
                <a:cs typeface="Salesforce Sans"/>
                <a:sym typeface="Salesforce Sans"/>
              </a:rPr>
              <a:t>system consolidation</a:t>
            </a:r>
            <a:br>
              <a:rPr lang="en-US">
                <a:solidFill>
                  <a:schemeClr val="dk1"/>
                </a:solidFill>
                <a:latin typeface="Salesforce Sans"/>
                <a:ea typeface="Salesforce Sans"/>
                <a:cs typeface="Salesforce Sans"/>
                <a:sym typeface="Salesforce Sans"/>
              </a:rPr>
            </a:br>
            <a:r>
              <a:rPr lang="en-US">
                <a:solidFill>
                  <a:schemeClr val="dk1"/>
                </a:solidFill>
                <a:latin typeface="Salesforce Sans"/>
                <a:ea typeface="Salesforce Sans"/>
                <a:cs typeface="Salesforce Sans"/>
                <a:sym typeface="Salesforce Sans"/>
              </a:rPr>
              <a:t>into single customer view for agents</a:t>
            </a:r>
            <a:endParaRPr b="1" sz="3600">
              <a:solidFill>
                <a:schemeClr val="accent1"/>
              </a:solidFill>
              <a:latin typeface="Salesforce Sans"/>
              <a:ea typeface="Salesforce Sans"/>
              <a:cs typeface="Salesforce Sans"/>
              <a:sym typeface="Salesforce Sans"/>
            </a:endParaRPr>
          </a:p>
        </p:txBody>
      </p:sp>
      <p:pic>
        <p:nvPicPr>
          <p:cNvPr id="906" name="Google Shape;906;p50"/>
          <p:cNvPicPr preferRelativeResize="0"/>
          <p:nvPr/>
        </p:nvPicPr>
        <p:blipFill>
          <a:blip r:embed="rId3">
            <a:alphaModFix/>
          </a:blip>
          <a:stretch>
            <a:fillRect/>
          </a:stretch>
        </p:blipFill>
        <p:spPr>
          <a:xfrm>
            <a:off x="4926262" y="5874923"/>
            <a:ext cx="320040" cy="320040"/>
          </a:xfrm>
          <a:prstGeom prst="rect">
            <a:avLst/>
          </a:prstGeom>
          <a:noFill/>
          <a:ln>
            <a:noFill/>
          </a:ln>
        </p:spPr>
      </p:pic>
      <p:sp>
        <p:nvSpPr>
          <p:cNvPr id="907" name="Google Shape;907;p50"/>
          <p:cNvSpPr txBox="1"/>
          <p:nvPr/>
        </p:nvSpPr>
        <p:spPr>
          <a:xfrm>
            <a:off x="4746975" y="6259425"/>
            <a:ext cx="678600" cy="213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US" sz="1000">
                <a:solidFill>
                  <a:schemeClr val="dk1"/>
                </a:solidFill>
                <a:latin typeface="Salesforce Sans"/>
                <a:ea typeface="Salesforce Sans"/>
                <a:cs typeface="Salesforce Sans"/>
                <a:sym typeface="Salesforce Sans"/>
              </a:rPr>
              <a:t>SERVICE</a:t>
            </a:r>
            <a:endParaRPr b="1" sz="1000">
              <a:solidFill>
                <a:schemeClr val="dk1"/>
              </a:solidFill>
              <a:latin typeface="Salesforce Sans"/>
              <a:ea typeface="Salesforce Sans"/>
              <a:cs typeface="Salesforce Sans"/>
              <a:sym typeface="Salesforce Sans"/>
            </a:endParaRPr>
          </a:p>
        </p:txBody>
      </p:sp>
      <p:sp>
        <p:nvSpPr>
          <p:cNvPr id="908" name="Google Shape;908;p50"/>
          <p:cNvSpPr txBox="1"/>
          <p:nvPr/>
        </p:nvSpPr>
        <p:spPr>
          <a:xfrm>
            <a:off x="3749250" y="6411825"/>
            <a:ext cx="816900" cy="213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US" sz="1000">
                <a:solidFill>
                  <a:schemeClr val="dk1"/>
                </a:solidFill>
                <a:latin typeface="Salesforce Sans"/>
                <a:ea typeface="Salesforce Sans"/>
                <a:cs typeface="Salesforce Sans"/>
                <a:sym typeface="Salesforce Sans"/>
              </a:rPr>
              <a:t>CUSTOMER 360 PLATFORM</a:t>
            </a:r>
            <a:endParaRPr b="1" sz="1000">
              <a:solidFill>
                <a:schemeClr val="dk1"/>
              </a:solidFill>
              <a:latin typeface="Salesforce Sans"/>
              <a:ea typeface="Salesforce Sans"/>
              <a:cs typeface="Salesforce Sans"/>
              <a:sym typeface="Salesforce Sans"/>
            </a:endParaRPr>
          </a:p>
        </p:txBody>
      </p:sp>
      <p:pic>
        <p:nvPicPr>
          <p:cNvPr id="909" name="Google Shape;909;p50"/>
          <p:cNvPicPr preferRelativeResize="0"/>
          <p:nvPr/>
        </p:nvPicPr>
        <p:blipFill rotWithShape="1">
          <a:blip r:embed="rId4">
            <a:alphaModFix/>
          </a:blip>
          <a:srcRect b="0" l="0" r="0" t="0"/>
          <a:stretch/>
        </p:blipFill>
        <p:spPr>
          <a:xfrm>
            <a:off x="3986649" y="5889247"/>
            <a:ext cx="320050" cy="291403"/>
          </a:xfrm>
          <a:prstGeom prst="rect">
            <a:avLst/>
          </a:prstGeom>
          <a:noFill/>
          <a:ln>
            <a:noFill/>
          </a:ln>
        </p:spPr>
      </p:pic>
      <p:pic>
        <p:nvPicPr>
          <p:cNvPr id="910" name="Google Shape;910;p50"/>
          <p:cNvPicPr preferRelativeResize="0"/>
          <p:nvPr/>
        </p:nvPicPr>
        <p:blipFill>
          <a:blip r:embed="rId5">
            <a:alphaModFix/>
          </a:blip>
          <a:stretch>
            <a:fillRect/>
          </a:stretch>
        </p:blipFill>
        <p:spPr>
          <a:xfrm>
            <a:off x="320775" y="4071200"/>
            <a:ext cx="2881150" cy="423525"/>
          </a:xfrm>
          <a:prstGeom prst="rect">
            <a:avLst/>
          </a:prstGeom>
          <a:noFill/>
          <a:ln>
            <a:noFill/>
          </a:ln>
        </p:spPr>
      </p:pic>
      <p:pic>
        <p:nvPicPr>
          <p:cNvPr id="911" name="Google Shape;911;p50"/>
          <p:cNvPicPr preferRelativeResize="0"/>
          <p:nvPr/>
        </p:nvPicPr>
        <p:blipFill rotWithShape="1">
          <a:blip r:embed="rId6">
            <a:alphaModFix/>
          </a:blip>
          <a:srcRect b="0" l="45749" r="0" t="0"/>
          <a:stretch/>
        </p:blipFill>
        <p:spPr>
          <a:xfrm>
            <a:off x="183925" y="267400"/>
            <a:ext cx="3150475" cy="2653500"/>
          </a:xfrm>
          <a:prstGeom prst="rect">
            <a:avLst/>
          </a:prstGeom>
          <a:noFill/>
          <a:ln>
            <a:noFill/>
          </a:ln>
        </p:spPr>
      </p:pic>
      <p:sp>
        <p:nvSpPr>
          <p:cNvPr id="912" name="Google Shape;912;p50"/>
          <p:cNvSpPr txBox="1"/>
          <p:nvPr>
            <p:ph idx="1" type="body"/>
          </p:nvPr>
        </p:nvSpPr>
        <p:spPr>
          <a:xfrm>
            <a:off x="6661125" y="4327175"/>
            <a:ext cx="4295400" cy="218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SzPts val="1600"/>
              <a:buNone/>
            </a:pPr>
            <a:r>
              <a:rPr b="1" lang="en-US">
                <a:solidFill>
                  <a:schemeClr val="accent1"/>
                </a:solidFill>
              </a:rPr>
              <a:t>“We wanted to partner with a company that’s known for innovation and that 	would keep us continuously moving forward. Salesforce is the perfect fit for that.”</a:t>
            </a:r>
            <a:endParaRPr b="1">
              <a:solidFill>
                <a:schemeClr val="accent1"/>
              </a:solidFill>
            </a:endParaRPr>
          </a:p>
          <a:p>
            <a:pPr indent="0" lvl="0" marL="0" rtl="0" algn="l">
              <a:spcBef>
                <a:spcPts val="0"/>
              </a:spcBef>
              <a:spcAft>
                <a:spcPts val="0"/>
              </a:spcAft>
              <a:buSzPts val="1600"/>
              <a:buNone/>
            </a:pPr>
            <a:r>
              <a:t/>
            </a:r>
            <a:endParaRPr b="1">
              <a:solidFill>
                <a:schemeClr val="accent1"/>
              </a:solidFill>
            </a:endParaRPr>
          </a:p>
          <a:p>
            <a:pPr indent="0" lvl="0" marL="0" rtl="0" algn="l">
              <a:spcBef>
                <a:spcPts val="1400"/>
              </a:spcBef>
              <a:spcAft>
                <a:spcPts val="0"/>
              </a:spcAft>
              <a:buSzPts val="1600"/>
              <a:buNone/>
            </a:pPr>
            <a:r>
              <a:rPr lang="en-US" sz="1400"/>
              <a:t>  Erica Tyler</a:t>
            </a:r>
            <a:br>
              <a:rPr lang="en-US" sz="1400"/>
            </a:br>
            <a:r>
              <a:rPr lang="en-US" sz="1200">
                <a:solidFill>
                  <a:schemeClr val="accent1"/>
                </a:solidFill>
              </a:rPr>
              <a:t>  Director of Business Strategy</a:t>
            </a:r>
            <a:endParaRPr b="1" sz="1200">
              <a:solidFill>
                <a:schemeClr val="accent1"/>
              </a:solidFill>
            </a:endParaRPr>
          </a:p>
        </p:txBody>
      </p:sp>
      <p:cxnSp>
        <p:nvCxnSpPr>
          <p:cNvPr id="913" name="Google Shape;913;p50"/>
          <p:cNvCxnSpPr/>
          <p:nvPr/>
        </p:nvCxnSpPr>
        <p:spPr>
          <a:xfrm>
            <a:off x="6371425" y="4179900"/>
            <a:ext cx="0" cy="2286000"/>
          </a:xfrm>
          <a:prstGeom prst="straightConnector1">
            <a:avLst/>
          </a:prstGeom>
          <a:noFill/>
          <a:ln cap="flat" cmpd="sng" w="38100">
            <a:solidFill>
              <a:schemeClr val="dk2"/>
            </a:solidFill>
            <a:prstDash val="solid"/>
            <a:round/>
            <a:headEnd len="med" w="med" type="none"/>
            <a:tailEnd len="med" w="med"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pic>
        <p:nvPicPr>
          <p:cNvPr id="573" name="Google Shape;573;p33"/>
          <p:cNvPicPr preferRelativeResize="0"/>
          <p:nvPr/>
        </p:nvPicPr>
        <p:blipFill>
          <a:blip r:embed="rId3">
            <a:alphaModFix/>
          </a:blip>
          <a:stretch>
            <a:fillRect/>
          </a:stretch>
        </p:blipFill>
        <p:spPr>
          <a:xfrm>
            <a:off x="0" y="0"/>
            <a:ext cx="12188827" cy="6856205"/>
          </a:xfrm>
          <a:prstGeom prst="rect">
            <a:avLst/>
          </a:prstGeom>
          <a:noFill/>
          <a:ln>
            <a:noFill/>
          </a:ln>
        </p:spPr>
      </p:pic>
      <p:sp>
        <p:nvSpPr>
          <p:cNvPr id="574" name="Google Shape;574;p33"/>
          <p:cNvSpPr txBox="1"/>
          <p:nvPr>
            <p:ph type="title"/>
          </p:nvPr>
        </p:nvSpPr>
        <p:spPr>
          <a:xfrm>
            <a:off x="576075" y="1132236"/>
            <a:ext cx="6309000" cy="20544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None/>
            </a:pPr>
            <a:r>
              <a:rPr lang="en-US" sz="6000">
                <a:solidFill>
                  <a:srgbClr val="032E61"/>
                </a:solidFill>
              </a:rPr>
              <a:t>State of the</a:t>
            </a:r>
            <a:br>
              <a:rPr lang="en-US" sz="6000">
                <a:solidFill>
                  <a:srgbClr val="032E61"/>
                </a:solidFill>
              </a:rPr>
            </a:br>
            <a:r>
              <a:rPr lang="en-US" sz="6000">
                <a:solidFill>
                  <a:srgbClr val="032E61"/>
                </a:solidFill>
              </a:rPr>
              <a:t>Connected Customer</a:t>
            </a:r>
            <a:endParaRPr sz="6000"/>
          </a:p>
        </p:txBody>
      </p:sp>
      <p:sp>
        <p:nvSpPr>
          <p:cNvPr id="575" name="Google Shape;575;p33"/>
          <p:cNvSpPr txBox="1"/>
          <p:nvPr>
            <p:ph idx="1" type="body"/>
          </p:nvPr>
        </p:nvSpPr>
        <p:spPr>
          <a:xfrm>
            <a:off x="576075" y="3501250"/>
            <a:ext cx="4533600" cy="1294800"/>
          </a:xfrm>
          <a:prstGeom prst="rect">
            <a:avLst/>
          </a:prstGeom>
        </p:spPr>
        <p:txBody>
          <a:bodyPr anchorCtr="0" anchor="t" bIns="0" lIns="0" spcFirstLastPara="1" rIns="0" wrap="square" tIns="0">
            <a:noAutofit/>
          </a:bodyPr>
          <a:lstStyle/>
          <a:p>
            <a:pPr indent="0" lvl="0" marL="0" rtl="0" algn="l">
              <a:lnSpc>
                <a:spcPct val="95000"/>
              </a:lnSpc>
              <a:spcBef>
                <a:spcPts val="0"/>
              </a:spcBef>
              <a:spcAft>
                <a:spcPts val="0"/>
              </a:spcAft>
              <a:buNone/>
            </a:pPr>
            <a:r>
              <a:rPr lang="en-US" sz="1800">
                <a:solidFill>
                  <a:srgbClr val="032E61"/>
                </a:solidFill>
              </a:rPr>
              <a:t>Insights from 15,000+ consumers</a:t>
            </a:r>
            <a:br>
              <a:rPr lang="en-US" sz="1800">
                <a:solidFill>
                  <a:srgbClr val="032E61"/>
                </a:solidFill>
              </a:rPr>
            </a:br>
            <a:r>
              <a:rPr lang="en-US" sz="1800">
                <a:solidFill>
                  <a:srgbClr val="032E61"/>
                </a:solidFill>
              </a:rPr>
              <a:t>and business buyers worldwide on unprecedented shifts in customer expectations and behavior</a:t>
            </a:r>
            <a:endParaRPr b="1" sz="1800"/>
          </a:p>
        </p:txBody>
      </p:sp>
      <p:sp>
        <p:nvSpPr>
          <p:cNvPr id="576" name="Google Shape;576;p33"/>
          <p:cNvSpPr txBox="1"/>
          <p:nvPr/>
        </p:nvSpPr>
        <p:spPr>
          <a:xfrm>
            <a:off x="576075" y="729925"/>
            <a:ext cx="3000000" cy="2847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b="1" lang="en-US">
                <a:solidFill>
                  <a:schemeClr val="dk1"/>
                </a:solidFill>
                <a:latin typeface="Salesforce Sans"/>
                <a:ea typeface="Salesforce Sans"/>
                <a:cs typeface="Salesforce Sans"/>
                <a:sym typeface="Salesforce Sans"/>
              </a:rPr>
              <a:t>FOURTH EDITION</a:t>
            </a:r>
            <a:endParaRPr/>
          </a:p>
        </p:txBody>
      </p:sp>
      <p:pic>
        <p:nvPicPr>
          <p:cNvPr id="577" name="Google Shape;577;p33"/>
          <p:cNvPicPr preferRelativeResize="0"/>
          <p:nvPr/>
        </p:nvPicPr>
        <p:blipFill>
          <a:blip r:embed="rId4">
            <a:alphaModFix/>
          </a:blip>
          <a:stretch>
            <a:fillRect/>
          </a:stretch>
        </p:blipFill>
        <p:spPr>
          <a:xfrm>
            <a:off x="576075" y="5673425"/>
            <a:ext cx="1649251" cy="6511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sp>
        <p:nvSpPr>
          <p:cNvPr id="918" name="Google Shape;918;p51"/>
          <p:cNvSpPr txBox="1"/>
          <p:nvPr>
            <p:ph type="ctrTitle"/>
          </p:nvPr>
        </p:nvSpPr>
        <p:spPr>
          <a:xfrm>
            <a:off x="576077" y="2120219"/>
            <a:ext cx="8092500" cy="1768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US" sz="4200">
                <a:solidFill>
                  <a:srgbClr val="032E61"/>
                </a:solidFill>
              </a:rPr>
              <a:t>Trust</a:t>
            </a:r>
            <a:r>
              <a:rPr lang="en-US" sz="4200">
                <a:solidFill>
                  <a:srgbClr val="032E61"/>
                </a:solidFill>
              </a:rPr>
              <a:t> is at a </a:t>
            </a:r>
            <a:r>
              <a:rPr lang="en-US" sz="4200">
                <a:solidFill>
                  <a:srgbClr val="032E61"/>
                </a:solidFill>
              </a:rPr>
              <a:t>low point.</a:t>
            </a:r>
            <a:br>
              <a:rPr b="0" lang="en-US" sz="3700">
                <a:solidFill>
                  <a:srgbClr val="032E61"/>
                </a:solidFill>
                <a:latin typeface="Salesforce Sans Light"/>
                <a:ea typeface="Salesforce Sans Light"/>
                <a:cs typeface="Salesforce Sans Light"/>
                <a:sym typeface="Salesforce Sans Light"/>
              </a:rPr>
            </a:br>
            <a:r>
              <a:rPr b="0" lang="en-US" sz="4200">
                <a:solidFill>
                  <a:srgbClr val="032E61"/>
                </a:solidFill>
                <a:latin typeface="Salesforce Sans Light"/>
                <a:ea typeface="Salesforce Sans Light"/>
                <a:cs typeface="Salesforce Sans Light"/>
                <a:sym typeface="Salesforce Sans Light"/>
              </a:rPr>
              <a:t>		</a:t>
            </a:r>
            <a:r>
              <a:rPr b="0" lang="en-US" sz="4200">
                <a:solidFill>
                  <a:srgbClr val="032E61"/>
                </a:solidFill>
                <a:latin typeface="Salesforce Sans Light"/>
                <a:ea typeface="Salesforce Sans Light"/>
                <a:cs typeface="Salesforce Sans Light"/>
                <a:sym typeface="Salesforce Sans Light"/>
              </a:rPr>
              <a:t>ITS</a:t>
            </a:r>
            <a:r>
              <a:rPr b="0" lang="en-US" sz="4200">
                <a:solidFill>
                  <a:srgbClr val="032E61"/>
                </a:solidFill>
                <a:latin typeface="Salesforce Sans Light"/>
                <a:ea typeface="Salesforce Sans Light"/>
                <a:cs typeface="Salesforce Sans Light"/>
                <a:sym typeface="Salesforce Sans Light"/>
              </a:rPr>
              <a:t> IMPORTANCE IS AT A</a:t>
            </a:r>
            <a:br>
              <a:rPr b="0" lang="en-US" sz="3700">
                <a:solidFill>
                  <a:srgbClr val="032E61"/>
                </a:solidFill>
              </a:rPr>
            </a:br>
            <a:r>
              <a:rPr b="0" lang="en-US" sz="3700">
                <a:solidFill>
                  <a:srgbClr val="032E61"/>
                </a:solidFill>
              </a:rPr>
              <a:t>					</a:t>
            </a:r>
            <a:r>
              <a:rPr lang="en-US" sz="6000">
                <a:solidFill>
                  <a:srgbClr val="032E61"/>
                </a:solidFill>
              </a:rPr>
              <a:t>HIGH POINT.</a:t>
            </a:r>
            <a:endParaRPr sz="6000">
              <a:solidFill>
                <a:srgbClr val="032E6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pic>
        <p:nvPicPr>
          <p:cNvPr id="923" name="Google Shape;923;p52"/>
          <p:cNvPicPr preferRelativeResize="0"/>
          <p:nvPr/>
        </p:nvPicPr>
        <p:blipFill>
          <a:blip r:embed="rId3">
            <a:alphaModFix/>
          </a:blip>
          <a:stretch>
            <a:fillRect/>
          </a:stretch>
        </p:blipFill>
        <p:spPr>
          <a:xfrm rot="430466">
            <a:off x="1936358" y="1597840"/>
            <a:ext cx="1046277" cy="1186463"/>
          </a:xfrm>
          <a:prstGeom prst="rect">
            <a:avLst/>
          </a:prstGeom>
          <a:noFill/>
          <a:ln>
            <a:noFill/>
          </a:ln>
        </p:spPr>
      </p:pic>
      <p:pic>
        <p:nvPicPr>
          <p:cNvPr id="924" name="Google Shape;924;p52"/>
          <p:cNvPicPr preferRelativeResize="0"/>
          <p:nvPr/>
        </p:nvPicPr>
        <p:blipFill rotWithShape="1">
          <a:blip r:embed="rId4">
            <a:alphaModFix/>
          </a:blip>
          <a:srcRect b="0" l="0" r="16380" t="0"/>
          <a:stretch/>
        </p:blipFill>
        <p:spPr>
          <a:xfrm rot="7763277">
            <a:off x="2466551" y="1938029"/>
            <a:ext cx="746869" cy="506086"/>
          </a:xfrm>
          <a:prstGeom prst="rect">
            <a:avLst/>
          </a:prstGeom>
          <a:noFill/>
          <a:ln>
            <a:noFill/>
          </a:ln>
        </p:spPr>
      </p:pic>
      <p:sp>
        <p:nvSpPr>
          <p:cNvPr id="925" name="Google Shape;925;p52"/>
          <p:cNvSpPr txBox="1"/>
          <p:nvPr>
            <p:ph type="title"/>
          </p:nvPr>
        </p:nvSpPr>
        <p:spPr>
          <a:xfrm>
            <a:off x="571500" y="63500"/>
            <a:ext cx="10081200" cy="990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US"/>
              <a:t>The Crisis of Trust Is Intensifying</a:t>
            </a:r>
            <a:endParaRPr/>
          </a:p>
        </p:txBody>
      </p:sp>
      <p:sp>
        <p:nvSpPr>
          <p:cNvPr id="926" name="Google Shape;926;p52"/>
          <p:cNvSpPr/>
          <p:nvPr/>
        </p:nvSpPr>
        <p:spPr>
          <a:xfrm>
            <a:off x="6242482" y="1902562"/>
            <a:ext cx="398100" cy="398100"/>
          </a:xfrm>
          <a:prstGeom prst="ellipse">
            <a:avLst/>
          </a:prstGeom>
          <a:solidFill>
            <a:srgbClr val="FCC0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52"/>
          <p:cNvSpPr/>
          <p:nvPr/>
        </p:nvSpPr>
        <p:spPr>
          <a:xfrm>
            <a:off x="576065" y="3701207"/>
            <a:ext cx="248700" cy="248700"/>
          </a:xfrm>
          <a:prstGeom prst="ellipse">
            <a:avLst/>
          </a:prstGeom>
          <a:solidFill>
            <a:srgbClr val="C2C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28" name="Google Shape;928;p52"/>
          <p:cNvPicPr preferRelativeResize="0"/>
          <p:nvPr/>
        </p:nvPicPr>
        <p:blipFill>
          <a:blip r:embed="rId5">
            <a:alphaModFix/>
          </a:blip>
          <a:stretch>
            <a:fillRect/>
          </a:stretch>
        </p:blipFill>
        <p:spPr>
          <a:xfrm>
            <a:off x="1196672" y="1521107"/>
            <a:ext cx="812695" cy="1240157"/>
          </a:xfrm>
          <a:prstGeom prst="rect">
            <a:avLst/>
          </a:prstGeom>
          <a:noFill/>
          <a:ln>
            <a:noFill/>
          </a:ln>
        </p:spPr>
      </p:pic>
      <p:pic>
        <p:nvPicPr>
          <p:cNvPr id="929" name="Google Shape;929;p52"/>
          <p:cNvPicPr preferRelativeResize="0"/>
          <p:nvPr/>
        </p:nvPicPr>
        <p:blipFill>
          <a:blip r:embed="rId6">
            <a:alphaModFix/>
          </a:blip>
          <a:stretch>
            <a:fillRect/>
          </a:stretch>
        </p:blipFill>
        <p:spPr>
          <a:xfrm>
            <a:off x="1081203" y="2109686"/>
            <a:ext cx="1072340" cy="1240155"/>
          </a:xfrm>
          <a:prstGeom prst="rect">
            <a:avLst/>
          </a:prstGeom>
          <a:noFill/>
          <a:ln>
            <a:noFill/>
          </a:ln>
        </p:spPr>
      </p:pic>
      <p:pic>
        <p:nvPicPr>
          <p:cNvPr id="930" name="Google Shape;930;p52"/>
          <p:cNvPicPr preferRelativeResize="0"/>
          <p:nvPr/>
        </p:nvPicPr>
        <p:blipFill rotWithShape="1">
          <a:blip r:embed="rId4">
            <a:alphaModFix/>
          </a:blip>
          <a:srcRect b="0" l="0" r="16380" t="0"/>
          <a:stretch/>
        </p:blipFill>
        <p:spPr>
          <a:xfrm flipH="1" rot="-7763204">
            <a:off x="678325" y="2563804"/>
            <a:ext cx="1292138" cy="875556"/>
          </a:xfrm>
          <a:prstGeom prst="rect">
            <a:avLst/>
          </a:prstGeom>
          <a:noFill/>
          <a:ln>
            <a:noFill/>
          </a:ln>
        </p:spPr>
      </p:pic>
      <p:pic>
        <p:nvPicPr>
          <p:cNvPr id="931" name="Google Shape;931;p52"/>
          <p:cNvPicPr preferRelativeResize="0"/>
          <p:nvPr/>
        </p:nvPicPr>
        <p:blipFill>
          <a:blip r:embed="rId3">
            <a:alphaModFix/>
          </a:blip>
          <a:stretch>
            <a:fillRect/>
          </a:stretch>
        </p:blipFill>
        <p:spPr>
          <a:xfrm rot="-6428793">
            <a:off x="814058" y="2763286"/>
            <a:ext cx="1093612" cy="1240156"/>
          </a:xfrm>
          <a:prstGeom prst="rect">
            <a:avLst/>
          </a:prstGeom>
          <a:noFill/>
          <a:ln>
            <a:noFill/>
          </a:ln>
        </p:spPr>
      </p:pic>
      <p:pic>
        <p:nvPicPr>
          <p:cNvPr id="932" name="Google Shape;932;p52"/>
          <p:cNvPicPr preferRelativeResize="0"/>
          <p:nvPr/>
        </p:nvPicPr>
        <p:blipFill>
          <a:blip r:embed="rId4">
            <a:alphaModFix/>
          </a:blip>
          <a:stretch>
            <a:fillRect/>
          </a:stretch>
        </p:blipFill>
        <p:spPr>
          <a:xfrm rot="-3909235">
            <a:off x="844702" y="2550847"/>
            <a:ext cx="1545335" cy="875535"/>
          </a:xfrm>
          <a:prstGeom prst="rect">
            <a:avLst/>
          </a:prstGeom>
          <a:noFill/>
          <a:ln>
            <a:noFill/>
          </a:ln>
        </p:spPr>
      </p:pic>
      <p:sp>
        <p:nvSpPr>
          <p:cNvPr id="933" name="Google Shape;933;p52"/>
          <p:cNvSpPr/>
          <p:nvPr/>
        </p:nvSpPr>
        <p:spPr>
          <a:xfrm>
            <a:off x="1443232" y="2089950"/>
            <a:ext cx="5721600" cy="1502100"/>
          </a:xfrm>
          <a:prstGeom prst="roundRect">
            <a:avLst>
              <a:gd fmla="val 3650" name="adj"/>
            </a:avLst>
          </a:prstGeom>
          <a:solidFill>
            <a:srgbClr val="FFFFFF"/>
          </a:solidFill>
          <a:ln>
            <a:noFill/>
          </a:ln>
          <a:effectLst>
            <a:outerShdw blurRad="304800" rotWithShape="0" algn="tl" dir="3600000" dist="114300">
              <a:srgbClr val="000000">
                <a:alpha val="1686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Salesforce Sans"/>
              <a:ea typeface="Salesforce Sans"/>
              <a:cs typeface="Salesforce Sans"/>
              <a:sym typeface="Salesforce Sans"/>
            </a:endParaRPr>
          </a:p>
        </p:txBody>
      </p:sp>
      <p:sp>
        <p:nvSpPr>
          <p:cNvPr id="934" name="Google Shape;934;p52"/>
          <p:cNvSpPr txBox="1"/>
          <p:nvPr/>
        </p:nvSpPr>
        <p:spPr>
          <a:xfrm>
            <a:off x="1852025" y="2412850"/>
            <a:ext cx="1496700" cy="74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5600">
                <a:solidFill>
                  <a:schemeClr val="dk1"/>
                </a:solidFill>
                <a:latin typeface="Salesforce Sans"/>
                <a:ea typeface="Salesforce Sans"/>
                <a:cs typeface="Salesforce Sans"/>
                <a:sym typeface="Salesforce Sans"/>
              </a:rPr>
              <a:t>52</a:t>
            </a:r>
            <a:r>
              <a:rPr b="1" baseline="30000" lang="en-US" sz="5600">
                <a:solidFill>
                  <a:schemeClr val="dk1"/>
                </a:solidFill>
                <a:latin typeface="Salesforce Sans"/>
                <a:ea typeface="Salesforce Sans"/>
                <a:cs typeface="Salesforce Sans"/>
                <a:sym typeface="Salesforce Sans"/>
              </a:rPr>
              <a:t>%</a:t>
            </a:r>
            <a:endParaRPr sz="2000">
              <a:solidFill>
                <a:schemeClr val="dk1"/>
              </a:solidFill>
              <a:latin typeface="Salesforce Sans"/>
              <a:ea typeface="Salesforce Sans"/>
              <a:cs typeface="Salesforce Sans"/>
              <a:sym typeface="Salesforce Sans"/>
            </a:endParaRPr>
          </a:p>
        </p:txBody>
      </p:sp>
      <p:sp>
        <p:nvSpPr>
          <p:cNvPr id="935" name="Google Shape;935;p52"/>
          <p:cNvSpPr/>
          <p:nvPr/>
        </p:nvSpPr>
        <p:spPr>
          <a:xfrm>
            <a:off x="767869" y="2185864"/>
            <a:ext cx="127500" cy="127500"/>
          </a:xfrm>
          <a:prstGeom prst="ellips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936" name="Google Shape;936;p52"/>
          <p:cNvSpPr txBox="1"/>
          <p:nvPr/>
        </p:nvSpPr>
        <p:spPr>
          <a:xfrm>
            <a:off x="3424925" y="2476925"/>
            <a:ext cx="3290700" cy="6783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US" sz="2000">
                <a:solidFill>
                  <a:schemeClr val="accent1"/>
                </a:solidFill>
                <a:latin typeface="Salesforce Sans"/>
                <a:ea typeface="Salesforce Sans"/>
                <a:cs typeface="Salesforce Sans"/>
                <a:sym typeface="Salesforce Sans"/>
              </a:rPr>
              <a:t>of customers say they don’t generally trust companies</a:t>
            </a:r>
            <a:endParaRPr/>
          </a:p>
        </p:txBody>
      </p:sp>
      <p:sp>
        <p:nvSpPr>
          <p:cNvPr id="937" name="Google Shape;937;p52"/>
          <p:cNvSpPr/>
          <p:nvPr/>
        </p:nvSpPr>
        <p:spPr>
          <a:xfrm>
            <a:off x="576075" y="5112925"/>
            <a:ext cx="2286000" cy="457200"/>
          </a:xfrm>
          <a:prstGeom prst="rect">
            <a:avLst/>
          </a:prstGeom>
          <a:solidFill>
            <a:srgbClr val="9C48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52"/>
          <p:cNvSpPr/>
          <p:nvPr/>
        </p:nvSpPr>
        <p:spPr>
          <a:xfrm>
            <a:off x="576075" y="5722525"/>
            <a:ext cx="2514600" cy="457200"/>
          </a:xfrm>
          <a:prstGeom prst="rect">
            <a:avLst/>
          </a:prstGeom>
          <a:solidFill>
            <a:srgbClr val="FE93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52"/>
          <p:cNvSpPr txBox="1"/>
          <p:nvPr/>
        </p:nvSpPr>
        <p:spPr>
          <a:xfrm>
            <a:off x="571500" y="4445825"/>
            <a:ext cx="2593800" cy="457200"/>
          </a:xfrm>
          <a:prstGeom prst="rect">
            <a:avLst/>
          </a:prstGeom>
          <a:noFill/>
          <a:ln>
            <a:noFill/>
          </a:ln>
        </p:spPr>
        <p:txBody>
          <a:bodyPr anchorCtr="0" anchor="ctr" bIns="0" lIns="0" spcFirstLastPara="1" rIns="0" wrap="square" tIns="0">
            <a:noAutofit/>
          </a:bodyPr>
          <a:lstStyle/>
          <a:p>
            <a:pPr indent="-76200" lvl="0" marL="0" rtl="0" algn="l">
              <a:lnSpc>
                <a:spcPct val="115000"/>
              </a:lnSpc>
              <a:spcBef>
                <a:spcPts val="0"/>
              </a:spcBef>
              <a:spcAft>
                <a:spcPts val="0"/>
              </a:spcAft>
              <a:buClr>
                <a:schemeClr val="accent2"/>
              </a:buClr>
              <a:buSzPts val="1200"/>
              <a:buFont typeface="Salesforce Sans"/>
              <a:buChar char="●"/>
            </a:pPr>
            <a:r>
              <a:rPr b="1" lang="en-US" sz="1200">
                <a:solidFill>
                  <a:srgbClr val="59575C"/>
                </a:solidFill>
                <a:latin typeface="Salesforce Sans"/>
                <a:ea typeface="Salesforce Sans"/>
                <a:cs typeface="Salesforce Sans"/>
                <a:sym typeface="Salesforce Sans"/>
              </a:rPr>
              <a:t>A company’s</a:t>
            </a:r>
            <a:r>
              <a:rPr b="1" lang="en-US" sz="1200">
                <a:solidFill>
                  <a:srgbClr val="59575C"/>
                </a:solidFill>
                <a:latin typeface="Salesforce Sans"/>
                <a:ea typeface="Salesforce Sans"/>
                <a:cs typeface="Salesforce Sans"/>
                <a:sym typeface="Salesforce Sans"/>
              </a:rPr>
              <a:t> trustworthiness matters more than a year ago</a:t>
            </a:r>
            <a:endParaRPr b="1" sz="1200">
              <a:solidFill>
                <a:schemeClr val="accent2"/>
              </a:solidFill>
              <a:latin typeface="Salesforce Sans"/>
              <a:ea typeface="Salesforce Sans"/>
              <a:cs typeface="Salesforce Sans"/>
              <a:sym typeface="Salesforce Sans"/>
            </a:endParaRPr>
          </a:p>
        </p:txBody>
      </p:sp>
      <p:sp>
        <p:nvSpPr>
          <p:cNvPr id="940" name="Google Shape;940;p52"/>
          <p:cNvSpPr txBox="1"/>
          <p:nvPr/>
        </p:nvSpPr>
        <p:spPr>
          <a:xfrm>
            <a:off x="2095575" y="5112925"/>
            <a:ext cx="766500" cy="457200"/>
          </a:xfrm>
          <a:prstGeom prst="rect">
            <a:avLst/>
          </a:prstGeom>
          <a:noFill/>
          <a:ln>
            <a:noFill/>
          </a:ln>
        </p:spPr>
        <p:txBody>
          <a:bodyPr anchorCtr="0" anchor="ctr" bIns="0" lIns="0" spcFirstLastPara="1" rIns="182875" wrap="square" tIns="0">
            <a:noAutofit/>
          </a:bodyPr>
          <a:lstStyle/>
          <a:p>
            <a:pPr indent="-88900" lvl="0" marL="0" rtl="0" algn="r">
              <a:spcBef>
                <a:spcPts val="0"/>
              </a:spcBef>
              <a:spcAft>
                <a:spcPts val="0"/>
              </a:spcAft>
              <a:buClr>
                <a:schemeClr val="lt1"/>
              </a:buClr>
              <a:buSzPts val="1400"/>
              <a:buChar char="●"/>
            </a:pPr>
            <a:r>
              <a:rPr b="1" lang="en-US">
                <a:solidFill>
                  <a:schemeClr val="lt1"/>
                </a:solidFill>
                <a:latin typeface="Salesforce Sans"/>
                <a:ea typeface="Salesforce Sans"/>
                <a:cs typeface="Salesforce Sans"/>
                <a:sym typeface="Salesforce Sans"/>
              </a:rPr>
              <a:t>73%</a:t>
            </a:r>
            <a:endParaRPr b="1">
              <a:solidFill>
                <a:schemeClr val="lt1"/>
              </a:solidFill>
            </a:endParaRPr>
          </a:p>
        </p:txBody>
      </p:sp>
      <p:sp>
        <p:nvSpPr>
          <p:cNvPr id="941" name="Google Shape;941;p52"/>
          <p:cNvSpPr txBox="1"/>
          <p:nvPr/>
        </p:nvSpPr>
        <p:spPr>
          <a:xfrm>
            <a:off x="6551625" y="5112925"/>
            <a:ext cx="613200" cy="457200"/>
          </a:xfrm>
          <a:prstGeom prst="rect">
            <a:avLst/>
          </a:prstGeom>
          <a:noFill/>
          <a:ln>
            <a:noFill/>
          </a:ln>
        </p:spPr>
        <p:txBody>
          <a:bodyPr anchorCtr="0" anchor="ctr" bIns="0" lIns="0" spcFirstLastPara="1" rIns="0" wrap="square" tIns="0">
            <a:noAutofit/>
          </a:bodyPr>
          <a:lstStyle/>
          <a:p>
            <a:pPr indent="-76200" lvl="0" marL="0" rtl="0" algn="l">
              <a:spcBef>
                <a:spcPts val="0"/>
              </a:spcBef>
              <a:spcAft>
                <a:spcPts val="0"/>
              </a:spcAft>
              <a:buClr>
                <a:schemeClr val="accent2"/>
              </a:buClr>
              <a:buSzPts val="1200"/>
              <a:buChar char="●"/>
            </a:pPr>
            <a:r>
              <a:rPr lang="en-US" sz="1200">
                <a:solidFill>
                  <a:schemeClr val="accent2"/>
                </a:solidFill>
                <a:latin typeface="Salesforce Sans"/>
                <a:ea typeface="Salesforce Sans"/>
                <a:cs typeface="Salesforce Sans"/>
                <a:sym typeface="Salesforce Sans"/>
              </a:rPr>
              <a:t>2019</a:t>
            </a:r>
            <a:endParaRPr sz="1200">
              <a:solidFill>
                <a:schemeClr val="accent2"/>
              </a:solidFill>
            </a:endParaRPr>
          </a:p>
        </p:txBody>
      </p:sp>
      <p:sp>
        <p:nvSpPr>
          <p:cNvPr id="942" name="Google Shape;942;p52"/>
          <p:cNvSpPr txBox="1"/>
          <p:nvPr/>
        </p:nvSpPr>
        <p:spPr>
          <a:xfrm>
            <a:off x="6551625" y="5722525"/>
            <a:ext cx="613200" cy="457200"/>
          </a:xfrm>
          <a:prstGeom prst="rect">
            <a:avLst/>
          </a:prstGeom>
          <a:noFill/>
          <a:ln>
            <a:noFill/>
          </a:ln>
        </p:spPr>
        <p:txBody>
          <a:bodyPr anchorCtr="0" anchor="ctr" bIns="0" lIns="0" spcFirstLastPara="1" rIns="0" wrap="square" tIns="0">
            <a:noAutofit/>
          </a:bodyPr>
          <a:lstStyle/>
          <a:p>
            <a:pPr indent="-76200" lvl="0" marL="0" rtl="0" algn="l">
              <a:spcBef>
                <a:spcPts val="0"/>
              </a:spcBef>
              <a:spcAft>
                <a:spcPts val="0"/>
              </a:spcAft>
              <a:buClr>
                <a:schemeClr val="accent2"/>
              </a:buClr>
              <a:buSzPts val="1200"/>
              <a:buChar char="●"/>
            </a:pPr>
            <a:r>
              <a:rPr lang="en-US" sz="1200">
                <a:solidFill>
                  <a:schemeClr val="accent2"/>
                </a:solidFill>
                <a:latin typeface="Salesforce Sans"/>
                <a:ea typeface="Salesforce Sans"/>
                <a:cs typeface="Salesforce Sans"/>
                <a:sym typeface="Salesforce Sans"/>
              </a:rPr>
              <a:t>2020</a:t>
            </a:r>
            <a:endParaRPr sz="1200">
              <a:solidFill>
                <a:schemeClr val="accent2"/>
              </a:solidFill>
            </a:endParaRPr>
          </a:p>
        </p:txBody>
      </p:sp>
      <p:sp>
        <p:nvSpPr>
          <p:cNvPr id="943" name="Google Shape;943;p52"/>
          <p:cNvSpPr txBox="1"/>
          <p:nvPr/>
        </p:nvSpPr>
        <p:spPr>
          <a:xfrm>
            <a:off x="2324175" y="5722525"/>
            <a:ext cx="766500" cy="457200"/>
          </a:xfrm>
          <a:prstGeom prst="rect">
            <a:avLst/>
          </a:prstGeom>
          <a:noFill/>
          <a:ln>
            <a:noFill/>
          </a:ln>
        </p:spPr>
        <p:txBody>
          <a:bodyPr anchorCtr="0" anchor="ctr" bIns="0" lIns="0" spcFirstLastPara="1" rIns="182875" wrap="square" tIns="0">
            <a:noAutofit/>
          </a:bodyPr>
          <a:lstStyle/>
          <a:p>
            <a:pPr indent="-88900" lvl="0" marL="0" rtl="0" algn="r">
              <a:spcBef>
                <a:spcPts val="0"/>
              </a:spcBef>
              <a:spcAft>
                <a:spcPts val="0"/>
              </a:spcAft>
              <a:buClr>
                <a:schemeClr val="lt1"/>
              </a:buClr>
              <a:buSzPts val="1400"/>
              <a:buChar char="●"/>
            </a:pPr>
            <a:r>
              <a:rPr b="1" lang="en-US">
                <a:solidFill>
                  <a:schemeClr val="lt1"/>
                </a:solidFill>
                <a:latin typeface="Salesforce Sans"/>
                <a:ea typeface="Salesforce Sans"/>
                <a:cs typeface="Salesforce Sans"/>
                <a:sym typeface="Salesforce Sans"/>
              </a:rPr>
              <a:t>82%</a:t>
            </a:r>
            <a:endParaRPr b="1">
              <a:solidFill>
                <a:schemeClr val="lt1"/>
              </a:solidFill>
            </a:endParaRPr>
          </a:p>
        </p:txBody>
      </p:sp>
      <p:sp>
        <p:nvSpPr>
          <p:cNvPr id="944" name="Google Shape;944;p52"/>
          <p:cNvSpPr/>
          <p:nvPr/>
        </p:nvSpPr>
        <p:spPr>
          <a:xfrm>
            <a:off x="3627675" y="5112925"/>
            <a:ext cx="1810500" cy="457200"/>
          </a:xfrm>
          <a:prstGeom prst="rect">
            <a:avLst/>
          </a:prstGeom>
          <a:solidFill>
            <a:srgbClr val="9C48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52"/>
          <p:cNvSpPr/>
          <p:nvPr/>
        </p:nvSpPr>
        <p:spPr>
          <a:xfrm>
            <a:off x="3627675" y="5722525"/>
            <a:ext cx="1984200" cy="457200"/>
          </a:xfrm>
          <a:prstGeom prst="rect">
            <a:avLst/>
          </a:prstGeom>
          <a:solidFill>
            <a:srgbClr val="FE93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52"/>
          <p:cNvSpPr txBox="1"/>
          <p:nvPr/>
        </p:nvSpPr>
        <p:spPr>
          <a:xfrm>
            <a:off x="3623100" y="4445825"/>
            <a:ext cx="2593800" cy="457200"/>
          </a:xfrm>
          <a:prstGeom prst="rect">
            <a:avLst/>
          </a:prstGeom>
          <a:noFill/>
          <a:ln>
            <a:noFill/>
          </a:ln>
        </p:spPr>
        <p:txBody>
          <a:bodyPr anchorCtr="0" anchor="ctr" bIns="0" lIns="0" spcFirstLastPara="1" rIns="0" wrap="square" tIns="0">
            <a:noAutofit/>
          </a:bodyPr>
          <a:lstStyle/>
          <a:p>
            <a:pPr indent="-76200" lvl="0" marL="0" rtl="0" algn="l">
              <a:lnSpc>
                <a:spcPct val="115000"/>
              </a:lnSpc>
              <a:spcBef>
                <a:spcPts val="0"/>
              </a:spcBef>
              <a:spcAft>
                <a:spcPts val="0"/>
              </a:spcAft>
              <a:buClr>
                <a:schemeClr val="accent2"/>
              </a:buClr>
              <a:buSzPts val="1200"/>
              <a:buFont typeface="Salesforce Sans"/>
              <a:buChar char="●"/>
            </a:pPr>
            <a:r>
              <a:rPr b="1" lang="en-US" sz="1200">
                <a:solidFill>
                  <a:srgbClr val="59575C"/>
                </a:solidFill>
                <a:latin typeface="Salesforce Sans"/>
                <a:ea typeface="Salesforce Sans"/>
                <a:cs typeface="Salesforce Sans"/>
                <a:sym typeface="Salesforce Sans"/>
              </a:rPr>
              <a:t>It’s difficult for a company</a:t>
            </a:r>
            <a:br>
              <a:rPr b="1" lang="en-US" sz="1200">
                <a:solidFill>
                  <a:srgbClr val="59575C"/>
                </a:solidFill>
                <a:latin typeface="Salesforce Sans"/>
                <a:ea typeface="Salesforce Sans"/>
                <a:cs typeface="Salesforce Sans"/>
                <a:sym typeface="Salesforce Sans"/>
              </a:rPr>
            </a:br>
            <a:r>
              <a:rPr b="1" lang="en-US" sz="1200">
                <a:solidFill>
                  <a:srgbClr val="59575C"/>
                </a:solidFill>
                <a:latin typeface="Salesforce Sans"/>
                <a:ea typeface="Salesforce Sans"/>
                <a:cs typeface="Salesforce Sans"/>
                <a:sym typeface="Salesforce Sans"/>
              </a:rPr>
              <a:t>to earn my trust</a:t>
            </a:r>
            <a:endParaRPr b="1" sz="1200">
              <a:solidFill>
                <a:srgbClr val="59575C"/>
              </a:solidFill>
              <a:latin typeface="Salesforce Sans"/>
              <a:ea typeface="Salesforce Sans"/>
              <a:cs typeface="Salesforce Sans"/>
              <a:sym typeface="Salesforce Sans"/>
            </a:endParaRPr>
          </a:p>
        </p:txBody>
      </p:sp>
      <p:sp>
        <p:nvSpPr>
          <p:cNvPr id="947" name="Google Shape;947;p52"/>
          <p:cNvSpPr txBox="1"/>
          <p:nvPr/>
        </p:nvSpPr>
        <p:spPr>
          <a:xfrm>
            <a:off x="4680450" y="5112925"/>
            <a:ext cx="766500" cy="457200"/>
          </a:xfrm>
          <a:prstGeom prst="rect">
            <a:avLst/>
          </a:prstGeom>
          <a:noFill/>
          <a:ln>
            <a:noFill/>
          </a:ln>
        </p:spPr>
        <p:txBody>
          <a:bodyPr anchorCtr="0" anchor="ctr" bIns="0" lIns="0" spcFirstLastPara="1" rIns="182875" wrap="square" tIns="0">
            <a:noAutofit/>
          </a:bodyPr>
          <a:lstStyle/>
          <a:p>
            <a:pPr indent="-88900" lvl="0" marL="0" rtl="0" algn="r">
              <a:spcBef>
                <a:spcPts val="0"/>
              </a:spcBef>
              <a:spcAft>
                <a:spcPts val="0"/>
              </a:spcAft>
              <a:buClr>
                <a:schemeClr val="lt1"/>
              </a:buClr>
              <a:buSzPts val="1400"/>
              <a:buChar char="●"/>
            </a:pPr>
            <a:r>
              <a:rPr b="1" lang="en-US">
                <a:solidFill>
                  <a:schemeClr val="lt1"/>
                </a:solidFill>
                <a:latin typeface="Salesforce Sans"/>
                <a:ea typeface="Salesforce Sans"/>
                <a:cs typeface="Salesforce Sans"/>
                <a:sym typeface="Salesforce Sans"/>
              </a:rPr>
              <a:t>54%</a:t>
            </a:r>
            <a:endParaRPr b="1">
              <a:solidFill>
                <a:schemeClr val="lt1"/>
              </a:solidFill>
            </a:endParaRPr>
          </a:p>
        </p:txBody>
      </p:sp>
      <p:sp>
        <p:nvSpPr>
          <p:cNvPr id="948" name="Google Shape;948;p52"/>
          <p:cNvSpPr txBox="1"/>
          <p:nvPr/>
        </p:nvSpPr>
        <p:spPr>
          <a:xfrm>
            <a:off x="4845375" y="5722525"/>
            <a:ext cx="766500" cy="457200"/>
          </a:xfrm>
          <a:prstGeom prst="rect">
            <a:avLst/>
          </a:prstGeom>
          <a:noFill/>
          <a:ln>
            <a:noFill/>
          </a:ln>
        </p:spPr>
        <p:txBody>
          <a:bodyPr anchorCtr="0" anchor="ctr" bIns="0" lIns="0" spcFirstLastPara="1" rIns="182875" wrap="square" tIns="0">
            <a:noAutofit/>
          </a:bodyPr>
          <a:lstStyle/>
          <a:p>
            <a:pPr indent="-88900" lvl="0" marL="0" rtl="0" algn="r">
              <a:spcBef>
                <a:spcPts val="0"/>
              </a:spcBef>
              <a:spcAft>
                <a:spcPts val="0"/>
              </a:spcAft>
              <a:buClr>
                <a:schemeClr val="lt1"/>
              </a:buClr>
              <a:buSzPts val="1400"/>
              <a:buChar char="●"/>
            </a:pPr>
            <a:r>
              <a:rPr b="1" lang="en-US">
                <a:solidFill>
                  <a:schemeClr val="lt1"/>
                </a:solidFill>
                <a:latin typeface="Salesforce Sans"/>
                <a:ea typeface="Salesforce Sans"/>
                <a:cs typeface="Salesforce Sans"/>
                <a:sym typeface="Salesforce Sans"/>
              </a:rPr>
              <a:t>61%</a:t>
            </a:r>
            <a:endParaRPr b="1">
              <a:solidFill>
                <a:schemeClr val="lt1"/>
              </a:solidFill>
            </a:endParaRPr>
          </a:p>
        </p:txBody>
      </p:sp>
      <p:sp>
        <p:nvSpPr>
          <p:cNvPr id="949" name="Google Shape;949;p52"/>
          <p:cNvSpPr/>
          <p:nvPr/>
        </p:nvSpPr>
        <p:spPr>
          <a:xfrm>
            <a:off x="6338325" y="5272975"/>
            <a:ext cx="137100" cy="137100"/>
          </a:xfrm>
          <a:prstGeom prst="rect">
            <a:avLst/>
          </a:prstGeom>
          <a:solidFill>
            <a:srgbClr val="9C48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52"/>
          <p:cNvSpPr/>
          <p:nvPr/>
        </p:nvSpPr>
        <p:spPr>
          <a:xfrm>
            <a:off x="6338325" y="5882575"/>
            <a:ext cx="137100" cy="137100"/>
          </a:xfrm>
          <a:prstGeom prst="rect">
            <a:avLst/>
          </a:prstGeom>
          <a:solidFill>
            <a:srgbClr val="FE93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picture containing balloon, umbrella  Description automatically generated" id="951" name="Google Shape;951;p52"/>
          <p:cNvPicPr preferRelativeResize="0"/>
          <p:nvPr/>
        </p:nvPicPr>
        <p:blipFill rotWithShape="1">
          <a:blip r:embed="rId7">
            <a:alphaModFix/>
          </a:blip>
          <a:srcRect b="0" l="0" r="0" t="0"/>
          <a:stretch/>
        </p:blipFill>
        <p:spPr>
          <a:xfrm>
            <a:off x="10074641" y="2129271"/>
            <a:ext cx="1737360" cy="1858976"/>
          </a:xfrm>
          <a:prstGeom prst="rect">
            <a:avLst/>
          </a:prstGeom>
          <a:noFill/>
          <a:ln>
            <a:noFill/>
          </a:ln>
        </p:spPr>
      </p:pic>
      <p:pic>
        <p:nvPicPr>
          <p:cNvPr id="952" name="Google Shape;952;p52"/>
          <p:cNvPicPr preferRelativeResize="0"/>
          <p:nvPr/>
        </p:nvPicPr>
        <p:blipFill rotWithShape="1">
          <a:blip r:embed="rId8">
            <a:alphaModFix/>
          </a:blip>
          <a:srcRect b="0" l="0" r="0" t="0"/>
          <a:stretch/>
        </p:blipFill>
        <p:spPr>
          <a:xfrm>
            <a:off x="8661243" y="1325075"/>
            <a:ext cx="1373957" cy="12401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grpSp>
        <p:nvGrpSpPr>
          <p:cNvPr id="957" name="Google Shape;957;p53"/>
          <p:cNvGrpSpPr/>
          <p:nvPr/>
        </p:nvGrpSpPr>
        <p:grpSpPr>
          <a:xfrm>
            <a:off x="-231144" y="4698246"/>
            <a:ext cx="985606" cy="1231041"/>
            <a:chOff x="0" y="0"/>
            <a:chExt cx="1972395" cy="2461098"/>
          </a:xfrm>
        </p:grpSpPr>
        <p:pic>
          <p:nvPicPr>
            <p:cNvPr descr="Image" id="958" name="Google Shape;958;p53"/>
            <p:cNvPicPr preferRelativeResize="0"/>
            <p:nvPr/>
          </p:nvPicPr>
          <p:blipFill rotWithShape="1">
            <a:blip r:embed="rId3">
              <a:alphaModFix/>
            </a:blip>
            <a:srcRect b="0" l="0" r="0" t="0"/>
            <a:stretch/>
          </p:blipFill>
          <p:spPr>
            <a:xfrm>
              <a:off x="431338" y="166804"/>
              <a:ext cx="1012145" cy="2127449"/>
            </a:xfrm>
            <a:prstGeom prst="rect">
              <a:avLst/>
            </a:prstGeom>
            <a:noFill/>
            <a:ln>
              <a:noFill/>
            </a:ln>
          </p:spPr>
        </p:pic>
        <p:pic>
          <p:nvPicPr>
            <p:cNvPr descr="Image" id="959" name="Google Shape;959;p53"/>
            <p:cNvPicPr preferRelativeResize="0"/>
            <p:nvPr/>
          </p:nvPicPr>
          <p:blipFill rotWithShape="1">
            <a:blip r:embed="rId4">
              <a:alphaModFix/>
            </a:blip>
            <a:srcRect b="7516" l="0" r="12671" t="588"/>
            <a:stretch/>
          </p:blipFill>
          <p:spPr>
            <a:xfrm>
              <a:off x="859793" y="0"/>
              <a:ext cx="1112602" cy="2461098"/>
            </a:xfrm>
            <a:prstGeom prst="rect">
              <a:avLst/>
            </a:prstGeom>
            <a:noFill/>
            <a:ln>
              <a:noFill/>
            </a:ln>
          </p:spPr>
        </p:pic>
        <p:pic>
          <p:nvPicPr>
            <p:cNvPr descr="Image" id="960" name="Google Shape;960;p53"/>
            <p:cNvPicPr preferRelativeResize="0"/>
            <p:nvPr/>
          </p:nvPicPr>
          <p:blipFill rotWithShape="1">
            <a:blip r:embed="rId4">
              <a:alphaModFix/>
            </a:blip>
            <a:srcRect b="0" l="0" r="0" t="0"/>
            <a:stretch/>
          </p:blipFill>
          <p:spPr>
            <a:xfrm>
              <a:off x="0" y="282182"/>
              <a:ext cx="931825" cy="1958622"/>
            </a:xfrm>
            <a:prstGeom prst="rect">
              <a:avLst/>
            </a:prstGeom>
            <a:noFill/>
            <a:ln>
              <a:noFill/>
            </a:ln>
          </p:spPr>
        </p:pic>
      </p:grpSp>
      <p:sp>
        <p:nvSpPr>
          <p:cNvPr id="961" name="Google Shape;961;p53"/>
          <p:cNvSpPr txBox="1"/>
          <p:nvPr>
            <p:ph type="title"/>
          </p:nvPr>
        </p:nvSpPr>
        <p:spPr>
          <a:xfrm>
            <a:off x="571500" y="63500"/>
            <a:ext cx="10081200" cy="990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US"/>
              <a:t>Transparency Is in Short Supply </a:t>
            </a:r>
            <a:endParaRPr/>
          </a:p>
        </p:txBody>
      </p:sp>
      <p:grpSp>
        <p:nvGrpSpPr>
          <p:cNvPr id="962" name="Google Shape;962;p53"/>
          <p:cNvGrpSpPr/>
          <p:nvPr/>
        </p:nvGrpSpPr>
        <p:grpSpPr>
          <a:xfrm>
            <a:off x="8032574" y="4655490"/>
            <a:ext cx="2339966" cy="1877272"/>
            <a:chOff x="2739450" y="4665577"/>
            <a:chExt cx="1985378" cy="1592799"/>
          </a:xfrm>
        </p:grpSpPr>
        <p:pic>
          <p:nvPicPr>
            <p:cNvPr id="963" name="Google Shape;963;p53"/>
            <p:cNvPicPr preferRelativeResize="0"/>
            <p:nvPr/>
          </p:nvPicPr>
          <p:blipFill>
            <a:blip r:embed="rId5">
              <a:alphaModFix/>
            </a:blip>
            <a:stretch>
              <a:fillRect/>
            </a:stretch>
          </p:blipFill>
          <p:spPr>
            <a:xfrm>
              <a:off x="3108957" y="5984650"/>
              <a:ext cx="1554401" cy="273725"/>
            </a:xfrm>
            <a:prstGeom prst="rect">
              <a:avLst/>
            </a:prstGeom>
            <a:noFill/>
            <a:ln>
              <a:noFill/>
            </a:ln>
          </p:spPr>
        </p:pic>
        <p:pic>
          <p:nvPicPr>
            <p:cNvPr id="964" name="Google Shape;964;p53"/>
            <p:cNvPicPr preferRelativeResize="0"/>
            <p:nvPr/>
          </p:nvPicPr>
          <p:blipFill rotWithShape="1">
            <a:blip r:embed="rId6">
              <a:alphaModFix/>
            </a:blip>
            <a:srcRect b="21709" l="0" r="0" t="0"/>
            <a:stretch/>
          </p:blipFill>
          <p:spPr>
            <a:xfrm>
              <a:off x="2739450" y="4665577"/>
              <a:ext cx="1985378" cy="1554395"/>
            </a:xfrm>
            <a:prstGeom prst="rect">
              <a:avLst/>
            </a:prstGeom>
            <a:noFill/>
            <a:ln>
              <a:noFill/>
            </a:ln>
          </p:spPr>
        </p:pic>
      </p:grpSp>
      <p:sp>
        <p:nvSpPr>
          <p:cNvPr id="965" name="Google Shape;965;p53"/>
          <p:cNvSpPr/>
          <p:nvPr/>
        </p:nvSpPr>
        <p:spPr>
          <a:xfrm>
            <a:off x="3170797" y="4117949"/>
            <a:ext cx="336600" cy="336600"/>
          </a:xfrm>
          <a:prstGeom prst="ellipse">
            <a:avLst/>
          </a:prstGeom>
          <a:solidFill>
            <a:srgbClr val="FF78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966" name="Google Shape;966;p53"/>
          <p:cNvPicPr preferRelativeResize="0"/>
          <p:nvPr/>
        </p:nvPicPr>
        <p:blipFill>
          <a:blip r:embed="rId7">
            <a:alphaModFix/>
          </a:blip>
          <a:stretch>
            <a:fillRect/>
          </a:stretch>
        </p:blipFill>
        <p:spPr>
          <a:xfrm flipH="1">
            <a:off x="-495296" y="5639859"/>
            <a:ext cx="1388114" cy="336600"/>
          </a:xfrm>
          <a:prstGeom prst="rect">
            <a:avLst/>
          </a:prstGeom>
          <a:noFill/>
          <a:ln>
            <a:noFill/>
          </a:ln>
        </p:spPr>
      </p:pic>
      <p:sp>
        <p:nvSpPr>
          <p:cNvPr id="967" name="Google Shape;967;p53"/>
          <p:cNvSpPr/>
          <p:nvPr/>
        </p:nvSpPr>
        <p:spPr>
          <a:xfrm>
            <a:off x="7777082" y="3389245"/>
            <a:ext cx="398100" cy="398100"/>
          </a:xfrm>
          <a:prstGeom prst="ellipse">
            <a:avLst/>
          </a:prstGeom>
          <a:solidFill>
            <a:srgbClr val="FCC0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53"/>
          <p:cNvSpPr/>
          <p:nvPr/>
        </p:nvSpPr>
        <p:spPr>
          <a:xfrm>
            <a:off x="10185340" y="2108002"/>
            <a:ext cx="248700" cy="248700"/>
          </a:xfrm>
          <a:prstGeom prst="ellipse">
            <a:avLst/>
          </a:prstGeom>
          <a:solidFill>
            <a:srgbClr val="C2C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53"/>
          <p:cNvSpPr/>
          <p:nvPr/>
        </p:nvSpPr>
        <p:spPr>
          <a:xfrm>
            <a:off x="3925950" y="1899408"/>
            <a:ext cx="5721600" cy="1686900"/>
          </a:xfrm>
          <a:prstGeom prst="roundRect">
            <a:avLst>
              <a:gd fmla="val 3650" name="adj"/>
            </a:avLst>
          </a:prstGeom>
          <a:solidFill>
            <a:srgbClr val="FFFFFF"/>
          </a:solidFill>
          <a:ln>
            <a:noFill/>
          </a:ln>
          <a:effectLst>
            <a:outerShdw blurRad="304800" rotWithShape="0" algn="tl" dir="3600000" dist="114300">
              <a:srgbClr val="000000">
                <a:alpha val="1686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Salesforce Sans"/>
              <a:ea typeface="Salesforce Sans"/>
              <a:cs typeface="Salesforce Sans"/>
              <a:sym typeface="Salesforce Sans"/>
            </a:endParaRPr>
          </a:p>
        </p:txBody>
      </p:sp>
      <p:sp>
        <p:nvSpPr>
          <p:cNvPr id="970" name="Google Shape;970;p53"/>
          <p:cNvSpPr txBox="1"/>
          <p:nvPr/>
        </p:nvSpPr>
        <p:spPr>
          <a:xfrm>
            <a:off x="4334750" y="2222308"/>
            <a:ext cx="1496700" cy="74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5600">
                <a:solidFill>
                  <a:schemeClr val="dk1"/>
                </a:solidFill>
                <a:latin typeface="Salesforce Sans"/>
                <a:ea typeface="Salesforce Sans"/>
                <a:cs typeface="Salesforce Sans"/>
                <a:sym typeface="Salesforce Sans"/>
              </a:rPr>
              <a:t>86</a:t>
            </a:r>
            <a:r>
              <a:rPr b="1" baseline="30000" lang="en-US" sz="5600">
                <a:solidFill>
                  <a:schemeClr val="dk1"/>
                </a:solidFill>
                <a:latin typeface="Salesforce Sans"/>
                <a:ea typeface="Salesforce Sans"/>
                <a:cs typeface="Salesforce Sans"/>
                <a:sym typeface="Salesforce Sans"/>
              </a:rPr>
              <a:t>%</a:t>
            </a:r>
            <a:endParaRPr sz="2000">
              <a:solidFill>
                <a:schemeClr val="dk1"/>
              </a:solidFill>
              <a:latin typeface="Salesforce Sans"/>
              <a:ea typeface="Salesforce Sans"/>
              <a:cs typeface="Salesforce Sans"/>
              <a:sym typeface="Salesforce Sans"/>
            </a:endParaRPr>
          </a:p>
        </p:txBody>
      </p:sp>
      <p:sp>
        <p:nvSpPr>
          <p:cNvPr id="971" name="Google Shape;971;p53"/>
          <p:cNvSpPr txBox="1"/>
          <p:nvPr/>
        </p:nvSpPr>
        <p:spPr>
          <a:xfrm>
            <a:off x="5907650" y="2286383"/>
            <a:ext cx="3436800" cy="678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2000">
                <a:solidFill>
                  <a:schemeClr val="accent1"/>
                </a:solidFill>
                <a:latin typeface="Salesforce Sans"/>
                <a:ea typeface="Salesforce Sans"/>
                <a:cs typeface="Salesforce Sans"/>
                <a:sym typeface="Salesforce Sans"/>
              </a:rPr>
              <a:t>of customers </a:t>
            </a:r>
            <a:r>
              <a:rPr lang="en-US" sz="2000">
                <a:solidFill>
                  <a:schemeClr val="accent1"/>
                </a:solidFill>
                <a:latin typeface="Salesforce Sans"/>
                <a:ea typeface="Salesforce Sans"/>
                <a:cs typeface="Salesforce Sans"/>
                <a:sym typeface="Salesforce Sans"/>
              </a:rPr>
              <a:t>want more transparency over how their personal information is used</a:t>
            </a:r>
            <a:endParaRPr>
              <a:solidFill>
                <a:schemeClr val="accent1"/>
              </a:solidFill>
            </a:endParaRPr>
          </a:p>
        </p:txBody>
      </p:sp>
      <p:pic>
        <p:nvPicPr>
          <p:cNvPr id="972" name="Google Shape;972;p53"/>
          <p:cNvPicPr preferRelativeResize="0"/>
          <p:nvPr/>
        </p:nvPicPr>
        <p:blipFill rotWithShape="1">
          <a:blip r:embed="rId8">
            <a:alphaModFix/>
          </a:blip>
          <a:srcRect b="0" l="0" r="0" t="0"/>
          <a:stretch/>
        </p:blipFill>
        <p:spPr>
          <a:xfrm>
            <a:off x="3639448" y="2632258"/>
            <a:ext cx="940967" cy="1037099"/>
          </a:xfrm>
          <a:prstGeom prst="rect">
            <a:avLst/>
          </a:prstGeom>
          <a:noFill/>
          <a:ln>
            <a:noFill/>
          </a:ln>
        </p:spPr>
      </p:pic>
      <p:sp>
        <p:nvSpPr>
          <p:cNvPr id="973" name="Google Shape;973;p53"/>
          <p:cNvSpPr/>
          <p:nvPr/>
        </p:nvSpPr>
        <p:spPr>
          <a:xfrm>
            <a:off x="3484631" y="2356697"/>
            <a:ext cx="127500" cy="127500"/>
          </a:xfrm>
          <a:prstGeom prst="ellips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974" name="Google Shape;974;p53"/>
          <p:cNvPicPr preferRelativeResize="0"/>
          <p:nvPr/>
        </p:nvPicPr>
        <p:blipFill>
          <a:blip r:embed="rId9">
            <a:alphaModFix/>
          </a:blip>
          <a:stretch>
            <a:fillRect/>
          </a:stretch>
        </p:blipFill>
        <p:spPr>
          <a:xfrm flipH="1">
            <a:off x="4340663" y="3480011"/>
            <a:ext cx="548639" cy="237471"/>
          </a:xfrm>
          <a:prstGeom prst="rect">
            <a:avLst/>
          </a:prstGeom>
          <a:noFill/>
          <a:ln>
            <a:noFill/>
          </a:ln>
        </p:spPr>
      </p:pic>
      <p:pic>
        <p:nvPicPr>
          <p:cNvPr id="975" name="Google Shape;975;p53"/>
          <p:cNvPicPr preferRelativeResize="0"/>
          <p:nvPr/>
        </p:nvPicPr>
        <p:blipFill>
          <a:blip r:embed="rId10">
            <a:alphaModFix/>
          </a:blip>
          <a:stretch>
            <a:fillRect/>
          </a:stretch>
        </p:blipFill>
        <p:spPr>
          <a:xfrm>
            <a:off x="2807687" y="3382830"/>
            <a:ext cx="1142999" cy="298174"/>
          </a:xfrm>
          <a:prstGeom prst="rect">
            <a:avLst/>
          </a:prstGeom>
          <a:noFill/>
          <a:ln>
            <a:noFill/>
          </a:ln>
        </p:spPr>
      </p:pic>
      <p:sp>
        <p:nvSpPr>
          <p:cNvPr id="976" name="Google Shape;976;p53"/>
          <p:cNvSpPr/>
          <p:nvPr/>
        </p:nvSpPr>
        <p:spPr>
          <a:xfrm>
            <a:off x="573125" y="1899408"/>
            <a:ext cx="2750100" cy="3937500"/>
          </a:xfrm>
          <a:prstGeom prst="roundRect">
            <a:avLst>
              <a:gd fmla="val 3650" name="adj"/>
            </a:avLst>
          </a:prstGeom>
          <a:solidFill>
            <a:srgbClr val="FFFFFF"/>
          </a:solidFill>
          <a:ln>
            <a:noFill/>
          </a:ln>
          <a:effectLst>
            <a:outerShdw blurRad="304800" rotWithShape="0" algn="tl" dir="2940000" dist="114300">
              <a:srgbClr val="000000">
                <a:alpha val="1686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Salesforce Sans"/>
                <a:ea typeface="Salesforce Sans"/>
                <a:cs typeface="Salesforce Sans"/>
                <a:sym typeface="Salesforce Sans"/>
              </a:rPr>
              <a:t>z</a:t>
            </a:r>
            <a:endParaRPr/>
          </a:p>
        </p:txBody>
      </p:sp>
      <p:grpSp>
        <p:nvGrpSpPr>
          <p:cNvPr id="977" name="Google Shape;977;p53"/>
          <p:cNvGrpSpPr/>
          <p:nvPr/>
        </p:nvGrpSpPr>
        <p:grpSpPr>
          <a:xfrm>
            <a:off x="199797" y="5563852"/>
            <a:ext cx="1589944" cy="437758"/>
            <a:chOff x="4858194" y="2505074"/>
            <a:chExt cx="1459736" cy="401908"/>
          </a:xfrm>
        </p:grpSpPr>
        <p:pic>
          <p:nvPicPr>
            <p:cNvPr id="978" name="Google Shape;978;p53"/>
            <p:cNvPicPr preferRelativeResize="0"/>
            <p:nvPr/>
          </p:nvPicPr>
          <p:blipFill rotWithShape="1">
            <a:blip r:embed="rId11">
              <a:alphaModFix/>
            </a:blip>
            <a:srcRect b="10616" l="17659" r="3326" t="9683"/>
            <a:stretch/>
          </p:blipFill>
          <p:spPr>
            <a:xfrm>
              <a:off x="5446274" y="2560263"/>
              <a:ext cx="871656" cy="346719"/>
            </a:xfrm>
            <a:prstGeom prst="rect">
              <a:avLst/>
            </a:prstGeom>
            <a:noFill/>
            <a:ln>
              <a:noFill/>
            </a:ln>
          </p:spPr>
        </p:pic>
        <p:pic>
          <p:nvPicPr>
            <p:cNvPr id="979" name="Google Shape;979;p53"/>
            <p:cNvPicPr preferRelativeResize="0"/>
            <p:nvPr/>
          </p:nvPicPr>
          <p:blipFill rotWithShape="1">
            <a:blip r:embed="rId12">
              <a:alphaModFix/>
            </a:blip>
            <a:srcRect b="7944" l="0" r="0" t="0"/>
            <a:stretch/>
          </p:blipFill>
          <p:spPr>
            <a:xfrm>
              <a:off x="4858194" y="2505074"/>
              <a:ext cx="885626" cy="401908"/>
            </a:xfrm>
            <a:prstGeom prst="rect">
              <a:avLst/>
            </a:prstGeom>
            <a:noFill/>
            <a:ln>
              <a:noFill/>
            </a:ln>
          </p:spPr>
        </p:pic>
      </p:grpSp>
      <p:sp>
        <p:nvSpPr>
          <p:cNvPr id="980" name="Google Shape;980;p53"/>
          <p:cNvSpPr txBox="1"/>
          <p:nvPr>
            <p:ph idx="4294967295" type="body"/>
          </p:nvPr>
        </p:nvSpPr>
        <p:spPr>
          <a:xfrm>
            <a:off x="858500" y="2286383"/>
            <a:ext cx="2112900" cy="31539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b="1" lang="en-US" sz="5600"/>
              <a:t>27</a:t>
            </a:r>
            <a:r>
              <a:rPr b="1" baseline="30000" lang="en-US" sz="5600"/>
              <a:t>%</a:t>
            </a:r>
            <a:br>
              <a:rPr lang="en-US" sz="1400">
                <a:solidFill>
                  <a:srgbClr val="FF784F"/>
                </a:solidFill>
                <a:latin typeface="Arial"/>
                <a:ea typeface="Arial"/>
                <a:cs typeface="Arial"/>
                <a:sym typeface="Arial"/>
              </a:rPr>
            </a:br>
            <a:r>
              <a:rPr lang="en-US">
                <a:solidFill>
                  <a:schemeClr val="accent1"/>
                </a:solidFill>
              </a:rPr>
              <a:t>of consumers say they completely understand how companies use their personal information</a:t>
            </a:r>
            <a:endParaRPr>
              <a:solidFill>
                <a:schemeClr val="accent1"/>
              </a:solidFill>
            </a:endParaRPr>
          </a:p>
        </p:txBody>
      </p:sp>
      <p:sp>
        <p:nvSpPr>
          <p:cNvPr id="981" name="Google Shape;981;p53"/>
          <p:cNvSpPr/>
          <p:nvPr/>
        </p:nvSpPr>
        <p:spPr>
          <a:xfrm>
            <a:off x="4548261" y="4769983"/>
            <a:ext cx="1682400" cy="457200"/>
          </a:xfrm>
          <a:prstGeom prst="rect">
            <a:avLst/>
          </a:prstGeom>
          <a:solidFill>
            <a:srgbClr val="9C48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53"/>
          <p:cNvSpPr txBox="1"/>
          <p:nvPr/>
        </p:nvSpPr>
        <p:spPr>
          <a:xfrm>
            <a:off x="4539150" y="4102883"/>
            <a:ext cx="3822600" cy="457200"/>
          </a:xfrm>
          <a:prstGeom prst="rect">
            <a:avLst/>
          </a:prstGeom>
          <a:noFill/>
          <a:ln>
            <a:noFill/>
          </a:ln>
        </p:spPr>
        <p:txBody>
          <a:bodyPr anchorCtr="0" anchor="ctr" bIns="0" lIns="0" spcFirstLastPara="1" rIns="0" wrap="square" tIns="0">
            <a:noAutofit/>
          </a:bodyPr>
          <a:lstStyle/>
          <a:p>
            <a:pPr indent="-76200" lvl="0" marL="0" rtl="0" algn="l">
              <a:lnSpc>
                <a:spcPct val="115000"/>
              </a:lnSpc>
              <a:spcBef>
                <a:spcPts val="0"/>
              </a:spcBef>
              <a:spcAft>
                <a:spcPts val="0"/>
              </a:spcAft>
              <a:buClr>
                <a:schemeClr val="accent2"/>
              </a:buClr>
              <a:buSzPts val="1200"/>
              <a:buFont typeface="Salesforce Sans"/>
              <a:buChar char="●"/>
            </a:pPr>
            <a:r>
              <a:rPr b="1" lang="en-US" sz="1200">
                <a:solidFill>
                  <a:srgbClr val="59575C"/>
                </a:solidFill>
                <a:latin typeface="Salesforce Sans"/>
                <a:ea typeface="Salesforce Sans"/>
                <a:cs typeface="Salesforce Sans"/>
                <a:sym typeface="Salesforce Sans"/>
              </a:rPr>
              <a:t>I feel like I’ve lost control over how</a:t>
            </a:r>
            <a:br>
              <a:rPr b="1" lang="en-US" sz="1200">
                <a:solidFill>
                  <a:srgbClr val="59575C"/>
                </a:solidFill>
                <a:latin typeface="Salesforce Sans"/>
                <a:ea typeface="Salesforce Sans"/>
                <a:cs typeface="Salesforce Sans"/>
                <a:sym typeface="Salesforce Sans"/>
              </a:rPr>
            </a:br>
            <a:r>
              <a:rPr b="1" lang="en-US" sz="1200">
                <a:solidFill>
                  <a:srgbClr val="59575C"/>
                </a:solidFill>
                <a:latin typeface="Salesforce Sans"/>
                <a:ea typeface="Salesforce Sans"/>
                <a:cs typeface="Salesforce Sans"/>
                <a:sym typeface="Salesforce Sans"/>
              </a:rPr>
              <a:t>my personal information is used</a:t>
            </a:r>
            <a:endParaRPr b="1" sz="1200">
              <a:solidFill>
                <a:srgbClr val="59575C"/>
              </a:solidFill>
              <a:latin typeface="Salesforce Sans"/>
              <a:ea typeface="Salesforce Sans"/>
              <a:cs typeface="Salesforce Sans"/>
              <a:sym typeface="Salesforce Sans"/>
            </a:endParaRPr>
          </a:p>
        </p:txBody>
      </p:sp>
      <p:sp>
        <p:nvSpPr>
          <p:cNvPr id="983" name="Google Shape;983;p53"/>
          <p:cNvSpPr txBox="1"/>
          <p:nvPr/>
        </p:nvSpPr>
        <p:spPr>
          <a:xfrm>
            <a:off x="5464149" y="4769983"/>
            <a:ext cx="766500" cy="457200"/>
          </a:xfrm>
          <a:prstGeom prst="rect">
            <a:avLst/>
          </a:prstGeom>
          <a:noFill/>
          <a:ln>
            <a:noFill/>
          </a:ln>
        </p:spPr>
        <p:txBody>
          <a:bodyPr anchorCtr="0" anchor="ctr" bIns="0" lIns="0" spcFirstLastPara="1" rIns="182875" wrap="square" tIns="0">
            <a:noAutofit/>
          </a:bodyPr>
          <a:lstStyle/>
          <a:p>
            <a:pPr indent="-88900" lvl="0" marL="0" rtl="0" algn="r">
              <a:spcBef>
                <a:spcPts val="0"/>
              </a:spcBef>
              <a:spcAft>
                <a:spcPts val="0"/>
              </a:spcAft>
              <a:buClr>
                <a:schemeClr val="lt1"/>
              </a:buClr>
              <a:buSzPts val="1400"/>
              <a:buChar char="●"/>
            </a:pPr>
            <a:r>
              <a:rPr b="1" lang="en-US">
                <a:solidFill>
                  <a:schemeClr val="lt1"/>
                </a:solidFill>
                <a:latin typeface="Salesforce Sans"/>
                <a:ea typeface="Salesforce Sans"/>
                <a:cs typeface="Salesforce Sans"/>
                <a:sym typeface="Salesforce Sans"/>
              </a:rPr>
              <a:t>46%</a:t>
            </a:r>
            <a:endParaRPr b="1">
              <a:solidFill>
                <a:schemeClr val="lt1"/>
              </a:solidFill>
            </a:endParaRPr>
          </a:p>
        </p:txBody>
      </p:sp>
      <p:sp>
        <p:nvSpPr>
          <p:cNvPr id="984" name="Google Shape;984;p53"/>
          <p:cNvSpPr txBox="1"/>
          <p:nvPr/>
        </p:nvSpPr>
        <p:spPr>
          <a:xfrm>
            <a:off x="3925950" y="4769983"/>
            <a:ext cx="613200" cy="457200"/>
          </a:xfrm>
          <a:prstGeom prst="rect">
            <a:avLst/>
          </a:prstGeom>
          <a:noFill/>
          <a:ln>
            <a:noFill/>
          </a:ln>
        </p:spPr>
        <p:txBody>
          <a:bodyPr anchorCtr="0" anchor="ctr" bIns="0" lIns="0" spcFirstLastPara="1" rIns="0" wrap="square" tIns="0">
            <a:noAutofit/>
          </a:bodyPr>
          <a:lstStyle/>
          <a:p>
            <a:pPr indent="-76200" lvl="0" marL="0" rtl="0" algn="l">
              <a:spcBef>
                <a:spcPts val="0"/>
              </a:spcBef>
              <a:spcAft>
                <a:spcPts val="0"/>
              </a:spcAft>
              <a:buClr>
                <a:schemeClr val="accent2"/>
              </a:buClr>
              <a:buSzPts val="1200"/>
              <a:buChar char="●"/>
            </a:pPr>
            <a:r>
              <a:rPr lang="en-US" sz="1200">
                <a:solidFill>
                  <a:schemeClr val="accent2"/>
                </a:solidFill>
                <a:latin typeface="Salesforce Sans"/>
                <a:ea typeface="Salesforce Sans"/>
                <a:cs typeface="Salesforce Sans"/>
                <a:sym typeface="Salesforce Sans"/>
              </a:rPr>
              <a:t>2019</a:t>
            </a:r>
            <a:endParaRPr sz="1200">
              <a:solidFill>
                <a:schemeClr val="accent2"/>
              </a:solidFill>
            </a:endParaRPr>
          </a:p>
        </p:txBody>
      </p:sp>
      <p:sp>
        <p:nvSpPr>
          <p:cNvPr id="985" name="Google Shape;985;p53"/>
          <p:cNvSpPr txBox="1"/>
          <p:nvPr/>
        </p:nvSpPr>
        <p:spPr>
          <a:xfrm>
            <a:off x="3925950" y="5379583"/>
            <a:ext cx="613200" cy="457200"/>
          </a:xfrm>
          <a:prstGeom prst="rect">
            <a:avLst/>
          </a:prstGeom>
          <a:noFill/>
          <a:ln>
            <a:noFill/>
          </a:ln>
        </p:spPr>
        <p:txBody>
          <a:bodyPr anchorCtr="0" anchor="ctr" bIns="0" lIns="0" spcFirstLastPara="1" rIns="0" wrap="square" tIns="0">
            <a:noAutofit/>
          </a:bodyPr>
          <a:lstStyle/>
          <a:p>
            <a:pPr indent="-76200" lvl="0" marL="0" rtl="0" algn="l">
              <a:spcBef>
                <a:spcPts val="0"/>
              </a:spcBef>
              <a:spcAft>
                <a:spcPts val="0"/>
              </a:spcAft>
              <a:buClr>
                <a:schemeClr val="accent2"/>
              </a:buClr>
              <a:buSzPts val="1200"/>
              <a:buChar char="●"/>
            </a:pPr>
            <a:r>
              <a:rPr lang="en-US" sz="1200">
                <a:solidFill>
                  <a:schemeClr val="accent2"/>
                </a:solidFill>
                <a:latin typeface="Salesforce Sans"/>
                <a:ea typeface="Salesforce Sans"/>
                <a:cs typeface="Salesforce Sans"/>
                <a:sym typeface="Salesforce Sans"/>
              </a:rPr>
              <a:t>2020</a:t>
            </a:r>
            <a:endParaRPr sz="1200">
              <a:solidFill>
                <a:schemeClr val="accent2"/>
              </a:solidFill>
            </a:endParaRPr>
          </a:p>
        </p:txBody>
      </p:sp>
      <p:sp>
        <p:nvSpPr>
          <p:cNvPr id="986" name="Google Shape;986;p53"/>
          <p:cNvSpPr/>
          <p:nvPr/>
        </p:nvSpPr>
        <p:spPr>
          <a:xfrm>
            <a:off x="4548250" y="5379575"/>
            <a:ext cx="1984200" cy="457200"/>
          </a:xfrm>
          <a:prstGeom prst="rect">
            <a:avLst/>
          </a:prstGeom>
          <a:solidFill>
            <a:srgbClr val="FE93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53"/>
          <p:cNvSpPr txBox="1"/>
          <p:nvPr/>
        </p:nvSpPr>
        <p:spPr>
          <a:xfrm>
            <a:off x="5765950" y="5379575"/>
            <a:ext cx="766500" cy="457200"/>
          </a:xfrm>
          <a:prstGeom prst="rect">
            <a:avLst/>
          </a:prstGeom>
          <a:noFill/>
          <a:ln>
            <a:noFill/>
          </a:ln>
        </p:spPr>
        <p:txBody>
          <a:bodyPr anchorCtr="0" anchor="ctr" bIns="0" lIns="0" spcFirstLastPara="1" rIns="182875" wrap="square" tIns="0">
            <a:noAutofit/>
          </a:bodyPr>
          <a:lstStyle/>
          <a:p>
            <a:pPr indent="-88900" lvl="0" marL="0" rtl="0" algn="r">
              <a:spcBef>
                <a:spcPts val="0"/>
              </a:spcBef>
              <a:spcAft>
                <a:spcPts val="0"/>
              </a:spcAft>
              <a:buClr>
                <a:schemeClr val="lt1"/>
              </a:buClr>
              <a:buSzPts val="1400"/>
              <a:buChar char="●"/>
            </a:pPr>
            <a:r>
              <a:rPr b="1" lang="en-US">
                <a:solidFill>
                  <a:schemeClr val="lt1"/>
                </a:solidFill>
                <a:latin typeface="Salesforce Sans"/>
                <a:ea typeface="Salesforce Sans"/>
                <a:cs typeface="Salesforce Sans"/>
                <a:sym typeface="Salesforce Sans"/>
              </a:rPr>
              <a:t>61%</a:t>
            </a:r>
            <a:endParaRPr b="1">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sp>
        <p:nvSpPr>
          <p:cNvPr id="992" name="Google Shape;992;p54"/>
          <p:cNvSpPr txBox="1"/>
          <p:nvPr>
            <p:ph type="title"/>
          </p:nvPr>
        </p:nvSpPr>
        <p:spPr>
          <a:xfrm>
            <a:off x="3879676" y="403400"/>
            <a:ext cx="8185500" cy="990600"/>
          </a:xfrm>
          <a:prstGeom prst="rect">
            <a:avLst/>
          </a:prstGeom>
          <a:noFill/>
          <a:ln>
            <a:noFill/>
          </a:ln>
        </p:spPr>
        <p:txBody>
          <a:bodyPr anchorCtr="0" anchor="b" bIns="0" lIns="0" spcFirstLastPara="1" rIns="0" wrap="square" tIns="0">
            <a:noAutofit/>
          </a:bodyPr>
          <a:lstStyle/>
          <a:p>
            <a:pPr indent="0" lvl="0" marL="0" rtl="0" algn="l">
              <a:lnSpc>
                <a:spcPct val="95000"/>
              </a:lnSpc>
              <a:spcBef>
                <a:spcPts val="0"/>
              </a:spcBef>
              <a:spcAft>
                <a:spcPts val="0"/>
              </a:spcAft>
              <a:buNone/>
            </a:pPr>
            <a:r>
              <a:rPr lang="en-US"/>
              <a:t>Unifying</a:t>
            </a:r>
            <a:r>
              <a:rPr lang="en-US"/>
              <a:t> the Employee Experience for a </a:t>
            </a:r>
            <a:endParaRPr/>
          </a:p>
          <a:p>
            <a:pPr indent="0" lvl="0" marL="0" rtl="0" algn="l">
              <a:lnSpc>
                <a:spcPct val="95000"/>
              </a:lnSpc>
              <a:spcBef>
                <a:spcPts val="0"/>
              </a:spcBef>
              <a:spcAft>
                <a:spcPts val="0"/>
              </a:spcAft>
              <a:buNone/>
            </a:pPr>
            <a:r>
              <a:rPr lang="en-US"/>
              <a:t>More Connected and Secure Customer Journey</a:t>
            </a:r>
            <a:endParaRPr/>
          </a:p>
        </p:txBody>
      </p:sp>
      <p:sp>
        <p:nvSpPr>
          <p:cNvPr id="993" name="Google Shape;993;p54"/>
          <p:cNvSpPr txBox="1"/>
          <p:nvPr>
            <p:ph idx="1" type="body"/>
          </p:nvPr>
        </p:nvSpPr>
        <p:spPr>
          <a:xfrm>
            <a:off x="3870675" y="1703698"/>
            <a:ext cx="7746600" cy="2476200"/>
          </a:xfrm>
          <a:prstGeom prst="rect">
            <a:avLst/>
          </a:prstGeom>
          <a:noFill/>
          <a:ln>
            <a:noFill/>
          </a:ln>
        </p:spPr>
        <p:txBody>
          <a:bodyPr anchorCtr="0" anchor="t" bIns="0" lIns="0" spcFirstLastPara="1" rIns="0" wrap="square" tIns="0">
            <a:noAutofit/>
          </a:bodyPr>
          <a:lstStyle/>
          <a:p>
            <a:pPr indent="0" lvl="0" marL="0" rtl="0" algn="l">
              <a:spcBef>
                <a:spcPts val="1400"/>
              </a:spcBef>
              <a:spcAft>
                <a:spcPts val="0"/>
              </a:spcAft>
              <a:buSzPts val="1600"/>
              <a:buNone/>
            </a:pPr>
            <a:r>
              <a:rPr lang="en-US"/>
              <a:t>Enables full data visibility and forecasting to better meet customer needs while keeping protected information safe</a:t>
            </a:r>
            <a:endParaRPr/>
          </a:p>
          <a:p>
            <a:pPr indent="0" lvl="0" marL="0" rtl="0" algn="l">
              <a:spcBef>
                <a:spcPts val="1400"/>
              </a:spcBef>
              <a:spcAft>
                <a:spcPts val="0"/>
              </a:spcAft>
              <a:buSzPts val="1600"/>
              <a:buNone/>
            </a:pPr>
            <a:r>
              <a:rPr lang="en-US"/>
              <a:t>Integrates and surfaces all data and insights to help inform the sales cycle including information from acquired businesses</a:t>
            </a:r>
            <a:endParaRPr/>
          </a:p>
          <a:p>
            <a:pPr indent="0" lvl="0" marL="0" rtl="0" algn="l">
              <a:spcBef>
                <a:spcPts val="1400"/>
              </a:spcBef>
              <a:spcAft>
                <a:spcPts val="0"/>
              </a:spcAft>
              <a:buSzPts val="1600"/>
              <a:buNone/>
            </a:pPr>
            <a:r>
              <a:rPr lang="en-US"/>
              <a:t>Empowers service representatives to confidently act as trusted advisors and personalize customers’ e-commerce journeys</a:t>
            </a:r>
            <a:endParaRPr/>
          </a:p>
          <a:p>
            <a:pPr indent="0" lvl="0" marL="0" rtl="0" algn="l">
              <a:spcBef>
                <a:spcPts val="1400"/>
              </a:spcBef>
              <a:spcAft>
                <a:spcPts val="0"/>
              </a:spcAft>
              <a:buSzPts val="1600"/>
              <a:buNone/>
            </a:pPr>
            <a:r>
              <a:rPr lang="en-US"/>
              <a:t>Empowers 3rd party developer communities to leverage the secure API ecosystem</a:t>
            </a:r>
            <a:endParaRPr/>
          </a:p>
        </p:txBody>
      </p:sp>
      <p:sp>
        <p:nvSpPr>
          <p:cNvPr id="994" name="Google Shape;994;p54"/>
          <p:cNvSpPr txBox="1"/>
          <p:nvPr/>
        </p:nvSpPr>
        <p:spPr>
          <a:xfrm>
            <a:off x="3879675" y="4408500"/>
            <a:ext cx="2057400" cy="12459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7F7F7F"/>
              </a:buClr>
              <a:buSzPts val="2800"/>
              <a:buFont typeface="Arial"/>
              <a:buNone/>
            </a:pPr>
            <a:r>
              <a:rPr b="1" lang="en-US" sz="3600">
                <a:solidFill>
                  <a:schemeClr val="accent1"/>
                </a:solidFill>
                <a:latin typeface="Salesforce Sans"/>
                <a:ea typeface="Salesforce Sans"/>
                <a:cs typeface="Salesforce Sans"/>
                <a:sym typeface="Salesforce Sans"/>
              </a:rPr>
              <a:t>4 → 1</a:t>
            </a:r>
            <a:endParaRPr sz="3600">
              <a:solidFill>
                <a:schemeClr val="accent1"/>
              </a:solidFill>
            </a:endParaRPr>
          </a:p>
          <a:p>
            <a:pPr indent="0" lvl="0" marL="0" marR="0" rtl="0" algn="l">
              <a:spcBef>
                <a:spcPts val="600"/>
              </a:spcBef>
              <a:spcAft>
                <a:spcPts val="0"/>
              </a:spcAft>
              <a:buNone/>
            </a:pPr>
            <a:r>
              <a:rPr lang="en-US">
                <a:solidFill>
                  <a:schemeClr val="dk1"/>
                </a:solidFill>
                <a:latin typeface="Salesforce Sans"/>
                <a:ea typeface="Salesforce Sans"/>
                <a:cs typeface="Salesforce Sans"/>
                <a:sym typeface="Salesforce Sans"/>
              </a:rPr>
              <a:t>system consolidation</a:t>
            </a:r>
            <a:br>
              <a:rPr lang="en-US">
                <a:solidFill>
                  <a:schemeClr val="dk1"/>
                </a:solidFill>
                <a:latin typeface="Salesforce Sans"/>
                <a:ea typeface="Salesforce Sans"/>
                <a:cs typeface="Salesforce Sans"/>
                <a:sym typeface="Salesforce Sans"/>
              </a:rPr>
            </a:br>
            <a:r>
              <a:rPr lang="en-US">
                <a:solidFill>
                  <a:schemeClr val="dk1"/>
                </a:solidFill>
                <a:latin typeface="Salesforce Sans"/>
                <a:ea typeface="Salesforce Sans"/>
                <a:cs typeface="Salesforce Sans"/>
                <a:sym typeface="Salesforce Sans"/>
              </a:rPr>
              <a:t>in Salesforce</a:t>
            </a:r>
            <a:endParaRPr>
              <a:solidFill>
                <a:schemeClr val="dk1"/>
              </a:solidFill>
              <a:latin typeface="Salesforce Sans"/>
              <a:ea typeface="Salesforce Sans"/>
              <a:cs typeface="Salesforce Sans"/>
              <a:sym typeface="Salesforce Sans"/>
            </a:endParaRPr>
          </a:p>
        </p:txBody>
      </p:sp>
      <p:pic>
        <p:nvPicPr>
          <p:cNvPr id="995" name="Google Shape;995;p54"/>
          <p:cNvPicPr preferRelativeResize="0"/>
          <p:nvPr/>
        </p:nvPicPr>
        <p:blipFill>
          <a:blip r:embed="rId3">
            <a:alphaModFix/>
          </a:blip>
          <a:stretch>
            <a:fillRect/>
          </a:stretch>
        </p:blipFill>
        <p:spPr>
          <a:xfrm>
            <a:off x="5293491" y="5953258"/>
            <a:ext cx="320040" cy="320040"/>
          </a:xfrm>
          <a:prstGeom prst="rect">
            <a:avLst/>
          </a:prstGeom>
          <a:noFill/>
          <a:ln>
            <a:noFill/>
          </a:ln>
        </p:spPr>
      </p:pic>
      <p:pic>
        <p:nvPicPr>
          <p:cNvPr id="996" name="Google Shape;996;p54"/>
          <p:cNvPicPr preferRelativeResize="0"/>
          <p:nvPr/>
        </p:nvPicPr>
        <p:blipFill>
          <a:blip r:embed="rId4">
            <a:alphaModFix/>
          </a:blip>
          <a:stretch>
            <a:fillRect/>
          </a:stretch>
        </p:blipFill>
        <p:spPr>
          <a:xfrm>
            <a:off x="4581398" y="5953258"/>
            <a:ext cx="320040" cy="320040"/>
          </a:xfrm>
          <a:prstGeom prst="rect">
            <a:avLst/>
          </a:prstGeom>
          <a:noFill/>
          <a:ln>
            <a:noFill/>
          </a:ln>
        </p:spPr>
      </p:pic>
      <p:sp>
        <p:nvSpPr>
          <p:cNvPr id="997" name="Google Shape;997;p54"/>
          <p:cNvSpPr txBox="1"/>
          <p:nvPr/>
        </p:nvSpPr>
        <p:spPr>
          <a:xfrm>
            <a:off x="4402125" y="6342387"/>
            <a:ext cx="678600" cy="213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US" sz="900">
                <a:solidFill>
                  <a:schemeClr val="dk1"/>
                </a:solidFill>
                <a:latin typeface="Salesforce Sans"/>
                <a:ea typeface="Salesforce Sans"/>
                <a:cs typeface="Salesforce Sans"/>
                <a:sym typeface="Salesforce Sans"/>
              </a:rPr>
              <a:t>SERVICE</a:t>
            </a:r>
            <a:endParaRPr b="1" sz="900">
              <a:solidFill>
                <a:schemeClr val="dk1"/>
              </a:solidFill>
              <a:latin typeface="Salesforce Sans"/>
              <a:ea typeface="Salesforce Sans"/>
              <a:cs typeface="Salesforce Sans"/>
              <a:sym typeface="Salesforce Sans"/>
            </a:endParaRPr>
          </a:p>
        </p:txBody>
      </p:sp>
      <p:sp>
        <p:nvSpPr>
          <p:cNvPr id="998" name="Google Shape;998;p54"/>
          <p:cNvSpPr txBox="1"/>
          <p:nvPr/>
        </p:nvSpPr>
        <p:spPr>
          <a:xfrm>
            <a:off x="5047900" y="6342387"/>
            <a:ext cx="811200" cy="213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US" sz="900">
                <a:solidFill>
                  <a:schemeClr val="dk1"/>
                </a:solidFill>
                <a:latin typeface="Salesforce Sans"/>
                <a:ea typeface="Salesforce Sans"/>
                <a:cs typeface="Salesforce Sans"/>
                <a:sym typeface="Salesforce Sans"/>
              </a:rPr>
              <a:t>MARKETING</a:t>
            </a:r>
            <a:endParaRPr b="1" sz="900">
              <a:solidFill>
                <a:schemeClr val="dk1"/>
              </a:solidFill>
              <a:latin typeface="Salesforce Sans"/>
              <a:ea typeface="Salesforce Sans"/>
              <a:cs typeface="Salesforce Sans"/>
              <a:sym typeface="Salesforce Sans"/>
            </a:endParaRPr>
          </a:p>
        </p:txBody>
      </p:sp>
      <p:sp>
        <p:nvSpPr>
          <p:cNvPr id="999" name="Google Shape;999;p54"/>
          <p:cNvSpPr txBox="1"/>
          <p:nvPr/>
        </p:nvSpPr>
        <p:spPr>
          <a:xfrm>
            <a:off x="6553525" y="6342387"/>
            <a:ext cx="968400" cy="21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Clr>
                <a:srgbClr val="032E61"/>
              </a:buClr>
              <a:buSzPts val="900"/>
              <a:buFont typeface="Arial"/>
              <a:buNone/>
            </a:pPr>
            <a:r>
              <a:rPr b="1" lang="en-US" sz="900">
                <a:solidFill>
                  <a:schemeClr val="dk1"/>
                </a:solidFill>
                <a:latin typeface="Salesforce Sans"/>
                <a:ea typeface="Salesforce Sans"/>
                <a:cs typeface="Salesforce Sans"/>
                <a:sym typeface="Salesforce Sans"/>
              </a:rPr>
              <a:t>INTEGRATION</a:t>
            </a:r>
            <a:endParaRPr b="1" sz="900">
              <a:solidFill>
                <a:schemeClr val="dk1"/>
              </a:solidFill>
              <a:latin typeface="Salesforce Sans"/>
              <a:ea typeface="Salesforce Sans"/>
              <a:cs typeface="Salesforce Sans"/>
              <a:sym typeface="Salesforce Sans"/>
            </a:endParaRPr>
          </a:p>
        </p:txBody>
      </p:sp>
      <p:sp>
        <p:nvSpPr>
          <p:cNvPr id="1000" name="Google Shape;1000;p54"/>
          <p:cNvSpPr txBox="1"/>
          <p:nvPr/>
        </p:nvSpPr>
        <p:spPr>
          <a:xfrm>
            <a:off x="7382512" y="6342387"/>
            <a:ext cx="968400" cy="21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Clr>
                <a:srgbClr val="000000"/>
              </a:buClr>
              <a:buSzPts val="900"/>
              <a:buFont typeface="Arial"/>
              <a:buNone/>
            </a:pPr>
            <a:r>
              <a:rPr b="1" lang="en-US" sz="900">
                <a:solidFill>
                  <a:schemeClr val="dk1"/>
                </a:solidFill>
                <a:latin typeface="Salesforce Sans"/>
                <a:ea typeface="Salesforce Sans"/>
                <a:cs typeface="Salesforce Sans"/>
                <a:sym typeface="Salesforce Sans"/>
              </a:rPr>
              <a:t>EMPLOYEES</a:t>
            </a:r>
            <a:endParaRPr b="1" sz="900">
              <a:solidFill>
                <a:schemeClr val="dk1"/>
              </a:solidFill>
              <a:latin typeface="Salesforce Sans"/>
              <a:ea typeface="Salesforce Sans"/>
              <a:cs typeface="Salesforce Sans"/>
              <a:sym typeface="Salesforce Sans"/>
            </a:endParaRPr>
          </a:p>
        </p:txBody>
      </p:sp>
      <p:pic>
        <p:nvPicPr>
          <p:cNvPr id="1001" name="Google Shape;1001;p54"/>
          <p:cNvPicPr preferRelativeResize="0"/>
          <p:nvPr/>
        </p:nvPicPr>
        <p:blipFill>
          <a:blip r:embed="rId5">
            <a:alphaModFix/>
          </a:blip>
          <a:stretch>
            <a:fillRect/>
          </a:stretch>
        </p:blipFill>
        <p:spPr>
          <a:xfrm>
            <a:off x="3951600" y="5994406"/>
            <a:ext cx="237744" cy="237744"/>
          </a:xfrm>
          <a:prstGeom prst="rect">
            <a:avLst/>
          </a:prstGeom>
          <a:noFill/>
          <a:ln>
            <a:noFill/>
          </a:ln>
        </p:spPr>
      </p:pic>
      <p:pic>
        <p:nvPicPr>
          <p:cNvPr id="1002" name="Google Shape;1002;p54"/>
          <p:cNvPicPr preferRelativeResize="0"/>
          <p:nvPr/>
        </p:nvPicPr>
        <p:blipFill>
          <a:blip r:embed="rId6">
            <a:alphaModFix/>
          </a:blip>
          <a:stretch>
            <a:fillRect/>
          </a:stretch>
        </p:blipFill>
        <p:spPr>
          <a:xfrm>
            <a:off x="9206424" y="5979635"/>
            <a:ext cx="182880" cy="267286"/>
          </a:xfrm>
          <a:prstGeom prst="rect">
            <a:avLst/>
          </a:prstGeom>
          <a:noFill/>
          <a:ln>
            <a:noFill/>
          </a:ln>
        </p:spPr>
      </p:pic>
      <p:sp>
        <p:nvSpPr>
          <p:cNvPr id="1003" name="Google Shape;1003;p54"/>
          <p:cNvSpPr txBox="1"/>
          <p:nvPr/>
        </p:nvSpPr>
        <p:spPr>
          <a:xfrm>
            <a:off x="9574400" y="6342387"/>
            <a:ext cx="968400" cy="21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900">
                <a:solidFill>
                  <a:schemeClr val="dk1"/>
                </a:solidFill>
                <a:latin typeface="Salesforce Sans"/>
                <a:ea typeface="Salesforce Sans"/>
                <a:cs typeface="Salesforce Sans"/>
                <a:sym typeface="Salesforce Sans"/>
              </a:rPr>
              <a:t>PARTNERS</a:t>
            </a:r>
            <a:endParaRPr b="1" sz="900">
              <a:solidFill>
                <a:schemeClr val="dk1"/>
              </a:solidFill>
              <a:latin typeface="Salesforce Sans"/>
              <a:ea typeface="Salesforce Sans"/>
              <a:cs typeface="Salesforce Sans"/>
              <a:sym typeface="Salesforce Sans"/>
            </a:endParaRPr>
          </a:p>
        </p:txBody>
      </p:sp>
      <p:sp>
        <p:nvSpPr>
          <p:cNvPr id="1004" name="Google Shape;1004;p54"/>
          <p:cNvSpPr txBox="1"/>
          <p:nvPr/>
        </p:nvSpPr>
        <p:spPr>
          <a:xfrm>
            <a:off x="3870675" y="6342387"/>
            <a:ext cx="399600" cy="213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US" sz="900">
                <a:solidFill>
                  <a:schemeClr val="dk1"/>
                </a:solidFill>
                <a:latin typeface="Salesforce Sans"/>
                <a:ea typeface="Salesforce Sans"/>
                <a:cs typeface="Salesforce Sans"/>
                <a:sym typeface="Salesforce Sans"/>
              </a:rPr>
              <a:t>SALES</a:t>
            </a:r>
            <a:endParaRPr b="1" sz="900">
              <a:solidFill>
                <a:schemeClr val="dk1"/>
              </a:solidFill>
              <a:latin typeface="Salesforce Sans"/>
              <a:ea typeface="Salesforce Sans"/>
              <a:cs typeface="Salesforce Sans"/>
              <a:sym typeface="Salesforce Sans"/>
            </a:endParaRPr>
          </a:p>
        </p:txBody>
      </p:sp>
      <p:sp>
        <p:nvSpPr>
          <p:cNvPr id="1005" name="Google Shape;1005;p54"/>
          <p:cNvSpPr txBox="1"/>
          <p:nvPr/>
        </p:nvSpPr>
        <p:spPr>
          <a:xfrm>
            <a:off x="8221612" y="6342387"/>
            <a:ext cx="777300" cy="21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SzPts val="900"/>
              <a:buNone/>
            </a:pPr>
            <a:r>
              <a:rPr b="1" lang="en-US" sz="900">
                <a:solidFill>
                  <a:schemeClr val="dk1"/>
                </a:solidFill>
                <a:latin typeface="Salesforce Sans"/>
                <a:ea typeface="Salesforce Sans"/>
                <a:cs typeface="Salesforce Sans"/>
                <a:sym typeface="Salesforce Sans"/>
              </a:rPr>
              <a:t>LEARNING</a:t>
            </a:r>
            <a:endParaRPr b="1" sz="900">
              <a:solidFill>
                <a:schemeClr val="dk1"/>
              </a:solidFill>
              <a:latin typeface="Salesforce Sans"/>
              <a:ea typeface="Salesforce Sans"/>
              <a:cs typeface="Salesforce Sans"/>
              <a:sym typeface="Salesforce Sans"/>
            </a:endParaRPr>
          </a:p>
        </p:txBody>
      </p:sp>
      <p:sp>
        <p:nvSpPr>
          <p:cNvPr id="1006" name="Google Shape;1006;p54"/>
          <p:cNvSpPr txBox="1"/>
          <p:nvPr/>
        </p:nvSpPr>
        <p:spPr>
          <a:xfrm>
            <a:off x="8909212" y="6342387"/>
            <a:ext cx="777300" cy="213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US" sz="900">
                <a:solidFill>
                  <a:schemeClr val="dk1"/>
                </a:solidFill>
                <a:latin typeface="Salesforce Sans"/>
                <a:ea typeface="Salesforce Sans"/>
                <a:cs typeface="Salesforce Sans"/>
                <a:sym typeface="Salesforce Sans"/>
              </a:rPr>
              <a:t>SUCCESS</a:t>
            </a:r>
            <a:endParaRPr b="1" sz="900">
              <a:solidFill>
                <a:schemeClr val="dk1"/>
              </a:solidFill>
              <a:latin typeface="Salesforce Sans"/>
              <a:ea typeface="Salesforce Sans"/>
              <a:cs typeface="Salesforce Sans"/>
              <a:sym typeface="Salesforce Sans"/>
            </a:endParaRPr>
          </a:p>
        </p:txBody>
      </p:sp>
      <p:pic>
        <p:nvPicPr>
          <p:cNvPr id="1007" name="Google Shape;1007;p54"/>
          <p:cNvPicPr preferRelativeResize="0"/>
          <p:nvPr/>
        </p:nvPicPr>
        <p:blipFill rotWithShape="1">
          <a:blip r:embed="rId7">
            <a:alphaModFix/>
          </a:blip>
          <a:srcRect b="0" l="0" r="0" t="0"/>
          <a:stretch/>
        </p:blipFill>
        <p:spPr>
          <a:xfrm>
            <a:off x="632304" y="3575088"/>
            <a:ext cx="2258052" cy="1129013"/>
          </a:xfrm>
          <a:prstGeom prst="rect">
            <a:avLst/>
          </a:prstGeom>
          <a:noFill/>
          <a:ln>
            <a:noFill/>
          </a:ln>
        </p:spPr>
      </p:pic>
      <p:pic>
        <p:nvPicPr>
          <p:cNvPr id="1008" name="Google Shape;1008;p54"/>
          <p:cNvPicPr preferRelativeResize="0"/>
          <p:nvPr/>
        </p:nvPicPr>
        <p:blipFill rotWithShape="1">
          <a:blip r:embed="rId8">
            <a:alphaModFix/>
          </a:blip>
          <a:srcRect b="0" l="25432" r="8967" t="0"/>
          <a:stretch/>
        </p:blipFill>
        <p:spPr>
          <a:xfrm>
            <a:off x="182600" y="195550"/>
            <a:ext cx="3157475" cy="2707401"/>
          </a:xfrm>
          <a:prstGeom prst="rect">
            <a:avLst/>
          </a:prstGeom>
          <a:noFill/>
          <a:ln>
            <a:noFill/>
          </a:ln>
        </p:spPr>
      </p:pic>
      <p:pic>
        <p:nvPicPr>
          <p:cNvPr id="1009" name="Google Shape;1009;p54"/>
          <p:cNvPicPr preferRelativeResize="0"/>
          <p:nvPr/>
        </p:nvPicPr>
        <p:blipFill rotWithShape="1">
          <a:blip r:embed="rId9">
            <a:alphaModFix/>
          </a:blip>
          <a:srcRect b="-9178" l="-27371" r="-37917" t="-19737"/>
          <a:stretch/>
        </p:blipFill>
        <p:spPr>
          <a:xfrm>
            <a:off x="9857557" y="5956466"/>
            <a:ext cx="402088" cy="313625"/>
          </a:xfrm>
          <a:prstGeom prst="rect">
            <a:avLst/>
          </a:prstGeom>
          <a:noFill/>
          <a:ln>
            <a:noFill/>
          </a:ln>
        </p:spPr>
      </p:pic>
      <p:pic>
        <p:nvPicPr>
          <p:cNvPr id="1010" name="Google Shape;1010;p54"/>
          <p:cNvPicPr preferRelativeResize="0"/>
          <p:nvPr/>
        </p:nvPicPr>
        <p:blipFill rotWithShape="1">
          <a:blip r:embed="rId10">
            <a:alphaModFix/>
          </a:blip>
          <a:srcRect b="0" l="0" r="0" t="0"/>
          <a:stretch/>
        </p:blipFill>
        <p:spPr>
          <a:xfrm>
            <a:off x="6081785" y="5976118"/>
            <a:ext cx="274319" cy="274320"/>
          </a:xfrm>
          <a:prstGeom prst="rect">
            <a:avLst/>
          </a:prstGeom>
          <a:noFill/>
          <a:ln>
            <a:noFill/>
          </a:ln>
        </p:spPr>
      </p:pic>
      <p:sp>
        <p:nvSpPr>
          <p:cNvPr id="1011" name="Google Shape;1011;p54"/>
          <p:cNvSpPr/>
          <p:nvPr/>
        </p:nvSpPr>
        <p:spPr>
          <a:xfrm>
            <a:off x="5776075" y="6345987"/>
            <a:ext cx="874200" cy="210300"/>
          </a:xfrm>
          <a:prstGeom prst="rect">
            <a:avLst/>
          </a:prstGeom>
          <a:noFill/>
          <a:ln>
            <a:noFill/>
          </a:ln>
        </p:spPr>
        <p:txBody>
          <a:bodyPr anchorCtr="0" anchor="t" bIns="35700" lIns="35700" spcFirstLastPara="1" rIns="35700" wrap="square" tIns="35700">
            <a:noAutofit/>
          </a:bodyPr>
          <a:lstStyle/>
          <a:p>
            <a:pPr indent="0" lvl="0" marL="0" marR="0" rtl="0" algn="ctr">
              <a:lnSpc>
                <a:spcPct val="100000"/>
              </a:lnSpc>
              <a:spcBef>
                <a:spcPts val="0"/>
              </a:spcBef>
              <a:spcAft>
                <a:spcPts val="0"/>
              </a:spcAft>
              <a:buClr>
                <a:srgbClr val="032E61"/>
              </a:buClr>
              <a:buSzPts val="900"/>
              <a:buFont typeface="Arial"/>
              <a:buNone/>
            </a:pPr>
            <a:r>
              <a:rPr b="1" lang="en-US" sz="900">
                <a:solidFill>
                  <a:schemeClr val="dk1"/>
                </a:solidFill>
                <a:latin typeface="Salesforce Sans"/>
                <a:ea typeface="Salesforce Sans"/>
                <a:cs typeface="Salesforce Sans"/>
                <a:sym typeface="Salesforce Sans"/>
              </a:rPr>
              <a:t>ANALYTICS</a:t>
            </a:r>
            <a:endParaRPr b="0" i="0" sz="900" u="none" cap="none" strike="noStrike">
              <a:solidFill>
                <a:srgbClr val="000000"/>
              </a:solidFill>
              <a:latin typeface="Arial"/>
              <a:ea typeface="Arial"/>
              <a:cs typeface="Arial"/>
              <a:sym typeface="Arial"/>
            </a:endParaRPr>
          </a:p>
        </p:txBody>
      </p:sp>
      <p:sp>
        <p:nvSpPr>
          <p:cNvPr id="1012" name="Google Shape;1012;p54"/>
          <p:cNvSpPr/>
          <p:nvPr/>
        </p:nvSpPr>
        <p:spPr>
          <a:xfrm>
            <a:off x="10399787" y="6329487"/>
            <a:ext cx="874200" cy="2268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000000"/>
              </a:buClr>
              <a:buFont typeface="Arial"/>
              <a:buNone/>
            </a:pPr>
            <a:r>
              <a:rPr b="1" lang="en-US" sz="900">
                <a:solidFill>
                  <a:schemeClr val="dk1"/>
                </a:solidFill>
                <a:latin typeface="Salesforce Sans"/>
                <a:ea typeface="Salesforce Sans"/>
                <a:cs typeface="Salesforce Sans"/>
                <a:sym typeface="Salesforce Sans"/>
              </a:rPr>
              <a:t>SECURITY</a:t>
            </a:r>
            <a:endParaRPr b="1" sz="900">
              <a:solidFill>
                <a:schemeClr val="dk1"/>
              </a:solidFill>
              <a:latin typeface="Salesforce Sans"/>
              <a:ea typeface="Salesforce Sans"/>
              <a:cs typeface="Salesforce Sans"/>
              <a:sym typeface="Salesforce Sans"/>
            </a:endParaRPr>
          </a:p>
        </p:txBody>
      </p:sp>
      <p:pic>
        <p:nvPicPr>
          <p:cNvPr id="1013" name="Google Shape;1013;p54"/>
          <p:cNvPicPr preferRelativeResize="0"/>
          <p:nvPr/>
        </p:nvPicPr>
        <p:blipFill rotWithShape="1">
          <a:blip r:embed="rId11">
            <a:alphaModFix/>
          </a:blip>
          <a:srcRect b="0" l="0" r="0" t="0"/>
          <a:stretch/>
        </p:blipFill>
        <p:spPr>
          <a:xfrm>
            <a:off x="10727899" y="5971224"/>
            <a:ext cx="217978" cy="284108"/>
          </a:xfrm>
          <a:prstGeom prst="rect">
            <a:avLst/>
          </a:prstGeom>
          <a:noFill/>
          <a:ln>
            <a:noFill/>
          </a:ln>
        </p:spPr>
      </p:pic>
      <p:sp>
        <p:nvSpPr>
          <p:cNvPr id="1014" name="Google Shape;1014;p54"/>
          <p:cNvSpPr/>
          <p:nvPr/>
        </p:nvSpPr>
        <p:spPr>
          <a:xfrm>
            <a:off x="11104790" y="6329787"/>
            <a:ext cx="900600" cy="2265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000000"/>
              </a:buClr>
              <a:buFont typeface="Arial"/>
              <a:buNone/>
            </a:pPr>
            <a:r>
              <a:rPr b="1" lang="en-US" sz="900">
                <a:solidFill>
                  <a:schemeClr val="dk1"/>
                </a:solidFill>
                <a:latin typeface="Salesforce Sans"/>
                <a:ea typeface="Salesforce Sans"/>
                <a:cs typeface="Salesforce Sans"/>
                <a:sym typeface="Salesforce Sans"/>
              </a:rPr>
              <a:t>EXPERIENCE</a:t>
            </a:r>
            <a:endParaRPr b="1" sz="900">
              <a:solidFill>
                <a:schemeClr val="dk1"/>
              </a:solidFill>
              <a:latin typeface="Salesforce Sans"/>
              <a:ea typeface="Salesforce Sans"/>
              <a:cs typeface="Salesforce Sans"/>
              <a:sym typeface="Salesforce Sans"/>
            </a:endParaRPr>
          </a:p>
        </p:txBody>
      </p:sp>
      <p:pic>
        <p:nvPicPr>
          <p:cNvPr id="1015" name="Google Shape;1015;p54"/>
          <p:cNvPicPr preferRelativeResize="0"/>
          <p:nvPr/>
        </p:nvPicPr>
        <p:blipFill rotWithShape="1">
          <a:blip r:embed="rId12">
            <a:alphaModFix/>
          </a:blip>
          <a:srcRect b="0" l="0" r="0" t="0"/>
          <a:stretch/>
        </p:blipFill>
        <p:spPr>
          <a:xfrm>
            <a:off x="11414130" y="5999921"/>
            <a:ext cx="281923" cy="226714"/>
          </a:xfrm>
          <a:prstGeom prst="rect">
            <a:avLst/>
          </a:prstGeom>
          <a:noFill/>
          <a:ln>
            <a:noFill/>
          </a:ln>
        </p:spPr>
      </p:pic>
      <p:pic>
        <p:nvPicPr>
          <p:cNvPr id="1016" name="Google Shape;1016;p54"/>
          <p:cNvPicPr preferRelativeResize="0"/>
          <p:nvPr/>
        </p:nvPicPr>
        <p:blipFill rotWithShape="1">
          <a:blip r:embed="rId13">
            <a:alphaModFix/>
          </a:blip>
          <a:srcRect b="0" l="0" r="0" t="0"/>
          <a:stretch/>
        </p:blipFill>
        <p:spPr>
          <a:xfrm>
            <a:off x="8482333" y="5982276"/>
            <a:ext cx="255838" cy="262004"/>
          </a:xfrm>
          <a:prstGeom prst="rect">
            <a:avLst/>
          </a:prstGeom>
          <a:noFill/>
          <a:ln>
            <a:noFill/>
          </a:ln>
        </p:spPr>
      </p:pic>
      <p:pic>
        <p:nvPicPr>
          <p:cNvPr id="1017" name="Google Shape;1017;p54"/>
          <p:cNvPicPr preferRelativeResize="0"/>
          <p:nvPr/>
        </p:nvPicPr>
        <p:blipFill rotWithShape="1">
          <a:blip r:embed="rId14">
            <a:alphaModFix/>
          </a:blip>
          <a:srcRect b="0" l="0" r="0" t="0"/>
          <a:stretch/>
        </p:blipFill>
        <p:spPr>
          <a:xfrm>
            <a:off x="7719332" y="5965905"/>
            <a:ext cx="294747" cy="294747"/>
          </a:xfrm>
          <a:prstGeom prst="rect">
            <a:avLst/>
          </a:prstGeom>
          <a:noFill/>
          <a:ln>
            <a:noFill/>
          </a:ln>
        </p:spPr>
      </p:pic>
      <p:pic>
        <p:nvPicPr>
          <p:cNvPr descr="CloudIcons_5x5_RGB-21.png" id="1018" name="Google Shape;1018;p54"/>
          <p:cNvPicPr preferRelativeResize="0"/>
          <p:nvPr/>
        </p:nvPicPr>
        <p:blipFill rotWithShape="1">
          <a:blip r:embed="rId15">
            <a:alphaModFix/>
          </a:blip>
          <a:srcRect b="0" l="0" r="0" t="0"/>
          <a:stretch/>
        </p:blipFill>
        <p:spPr>
          <a:xfrm>
            <a:off x="6900558" y="5951833"/>
            <a:ext cx="274320" cy="282388"/>
          </a:xfrm>
          <a:prstGeom prst="rect">
            <a:avLst/>
          </a:prstGeom>
          <a:noFill/>
          <a:ln>
            <a:noFill/>
          </a:ln>
        </p:spPr>
      </p:pic>
      <p:cxnSp>
        <p:nvCxnSpPr>
          <p:cNvPr id="1019" name="Google Shape;1019;p54"/>
          <p:cNvCxnSpPr/>
          <p:nvPr/>
        </p:nvCxnSpPr>
        <p:spPr>
          <a:xfrm rot="10800000">
            <a:off x="10462661" y="5960836"/>
            <a:ext cx="0" cy="539400"/>
          </a:xfrm>
          <a:prstGeom prst="straightConnector1">
            <a:avLst/>
          </a:prstGeom>
          <a:noFill/>
          <a:ln cap="flat" cmpd="sng" w="9525">
            <a:solidFill>
              <a:srgbClr val="BCBABD"/>
            </a:solidFill>
            <a:prstDash val="solid"/>
            <a:round/>
            <a:headEnd len="sm" w="sm" type="none"/>
            <a:tailEnd len="sm" w="sm" type="non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3" name="Shape 1023"/>
        <p:cNvGrpSpPr/>
        <p:nvPr/>
      </p:nvGrpSpPr>
      <p:grpSpPr>
        <a:xfrm>
          <a:off x="0" y="0"/>
          <a:ext cx="0" cy="0"/>
          <a:chOff x="0" y="0"/>
          <a:chExt cx="0" cy="0"/>
        </a:xfrm>
      </p:grpSpPr>
      <p:pic>
        <p:nvPicPr>
          <p:cNvPr id="1024" name="Google Shape;1024;p55"/>
          <p:cNvPicPr preferRelativeResize="0"/>
          <p:nvPr/>
        </p:nvPicPr>
        <p:blipFill rotWithShape="1">
          <a:blip r:embed="rId3">
            <a:alphaModFix/>
          </a:blip>
          <a:srcRect b="0" l="0" r="0" t="0"/>
          <a:stretch/>
        </p:blipFill>
        <p:spPr>
          <a:xfrm flipH="1">
            <a:off x="2480455" y="6063709"/>
            <a:ext cx="1246151" cy="623076"/>
          </a:xfrm>
          <a:prstGeom prst="rect">
            <a:avLst/>
          </a:prstGeom>
          <a:noFill/>
          <a:ln>
            <a:noFill/>
          </a:ln>
        </p:spPr>
      </p:pic>
      <p:pic>
        <p:nvPicPr>
          <p:cNvPr id="1025" name="Google Shape;1025;p55"/>
          <p:cNvPicPr preferRelativeResize="0"/>
          <p:nvPr/>
        </p:nvPicPr>
        <p:blipFill rotWithShape="1">
          <a:blip r:embed="rId4">
            <a:alphaModFix/>
          </a:blip>
          <a:srcRect b="10616" l="17659" r="3326" t="9683"/>
          <a:stretch/>
        </p:blipFill>
        <p:spPr>
          <a:xfrm>
            <a:off x="7536705" y="4848514"/>
            <a:ext cx="1133046" cy="450674"/>
          </a:xfrm>
          <a:prstGeom prst="rect">
            <a:avLst/>
          </a:prstGeom>
          <a:noFill/>
          <a:ln>
            <a:noFill/>
          </a:ln>
        </p:spPr>
      </p:pic>
      <p:pic>
        <p:nvPicPr>
          <p:cNvPr id="1026" name="Google Shape;1026;p55"/>
          <p:cNvPicPr preferRelativeResize="0"/>
          <p:nvPr/>
        </p:nvPicPr>
        <p:blipFill rotWithShape="1">
          <a:blip r:embed="rId5">
            <a:alphaModFix amt="35000"/>
          </a:blip>
          <a:srcRect b="0" l="0" r="0" t="0"/>
          <a:stretch/>
        </p:blipFill>
        <p:spPr>
          <a:xfrm>
            <a:off x="4231915" y="6478029"/>
            <a:ext cx="3724995" cy="177946"/>
          </a:xfrm>
          <a:prstGeom prst="rect">
            <a:avLst/>
          </a:prstGeom>
          <a:noFill/>
          <a:ln>
            <a:noFill/>
          </a:ln>
        </p:spPr>
      </p:pic>
      <p:sp>
        <p:nvSpPr>
          <p:cNvPr id="1027" name="Google Shape;1027;p55"/>
          <p:cNvSpPr/>
          <p:nvPr/>
        </p:nvSpPr>
        <p:spPr>
          <a:xfrm>
            <a:off x="4231644" y="2836464"/>
            <a:ext cx="164700" cy="164700"/>
          </a:xfrm>
          <a:prstGeom prst="ellipse">
            <a:avLst/>
          </a:prstGeom>
          <a:solidFill>
            <a:srgbClr val="FE93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028" name="Google Shape;1028;p55"/>
          <p:cNvPicPr preferRelativeResize="0"/>
          <p:nvPr/>
        </p:nvPicPr>
        <p:blipFill>
          <a:blip r:embed="rId6">
            <a:alphaModFix/>
          </a:blip>
          <a:stretch>
            <a:fillRect/>
          </a:stretch>
        </p:blipFill>
        <p:spPr>
          <a:xfrm>
            <a:off x="3344012" y="3656333"/>
            <a:ext cx="1293439" cy="335399"/>
          </a:xfrm>
          <a:prstGeom prst="rect">
            <a:avLst/>
          </a:prstGeom>
          <a:noFill/>
          <a:ln>
            <a:noFill/>
          </a:ln>
        </p:spPr>
      </p:pic>
      <p:sp>
        <p:nvSpPr>
          <p:cNvPr id="1029" name="Google Shape;1029;p55"/>
          <p:cNvSpPr/>
          <p:nvPr/>
        </p:nvSpPr>
        <p:spPr>
          <a:xfrm>
            <a:off x="11535428" y="2997500"/>
            <a:ext cx="255900" cy="2559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30" name="Google Shape;1030;p55"/>
          <p:cNvPicPr preferRelativeResize="0"/>
          <p:nvPr/>
        </p:nvPicPr>
        <p:blipFill>
          <a:blip r:embed="rId7">
            <a:alphaModFix/>
          </a:blip>
          <a:stretch>
            <a:fillRect/>
          </a:stretch>
        </p:blipFill>
        <p:spPr>
          <a:xfrm>
            <a:off x="-547089" y="4726618"/>
            <a:ext cx="1438490" cy="572401"/>
          </a:xfrm>
          <a:prstGeom prst="rect">
            <a:avLst/>
          </a:prstGeom>
          <a:noFill/>
          <a:ln>
            <a:noFill/>
          </a:ln>
        </p:spPr>
      </p:pic>
      <p:sp>
        <p:nvSpPr>
          <p:cNvPr id="1031" name="Google Shape;1031;p55"/>
          <p:cNvSpPr/>
          <p:nvPr/>
        </p:nvSpPr>
        <p:spPr>
          <a:xfrm>
            <a:off x="332713" y="2887692"/>
            <a:ext cx="365700" cy="365700"/>
          </a:xfrm>
          <a:prstGeom prst="ellipse">
            <a:avLst/>
          </a:prstGeom>
          <a:solidFill>
            <a:srgbClr val="FCC0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55"/>
          <p:cNvSpPr txBox="1"/>
          <p:nvPr>
            <p:ph type="title"/>
          </p:nvPr>
        </p:nvSpPr>
        <p:spPr>
          <a:xfrm>
            <a:off x="571500" y="63504"/>
            <a:ext cx="11046000" cy="990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US" sz="2500"/>
              <a:t>Contact Tracing Offers a Turning Point in the Data-Value Exchange</a:t>
            </a:r>
            <a:endParaRPr sz="2500"/>
          </a:p>
        </p:txBody>
      </p:sp>
      <p:sp>
        <p:nvSpPr>
          <p:cNvPr id="1033" name="Google Shape;1033;p55"/>
          <p:cNvSpPr/>
          <p:nvPr/>
        </p:nvSpPr>
        <p:spPr>
          <a:xfrm>
            <a:off x="571500" y="2057400"/>
            <a:ext cx="3474600" cy="3200400"/>
          </a:xfrm>
          <a:prstGeom prst="roundRect">
            <a:avLst>
              <a:gd fmla="val 3650" name="adj"/>
            </a:avLst>
          </a:prstGeom>
          <a:solidFill>
            <a:srgbClr val="FFFFFF"/>
          </a:solidFill>
          <a:ln>
            <a:noFill/>
          </a:ln>
          <a:effectLst>
            <a:outerShdw blurRad="304800" rotWithShape="0" algn="tl" dir="3600000" dist="114300">
              <a:srgbClr val="000000">
                <a:alpha val="1686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Salesforce Sans"/>
              <a:ea typeface="Salesforce Sans"/>
              <a:cs typeface="Salesforce Sans"/>
              <a:sym typeface="Salesforce Sans"/>
            </a:endParaRPr>
          </a:p>
        </p:txBody>
      </p:sp>
      <p:sp>
        <p:nvSpPr>
          <p:cNvPr id="1034" name="Google Shape;1034;p55"/>
          <p:cNvSpPr txBox="1"/>
          <p:nvPr/>
        </p:nvSpPr>
        <p:spPr>
          <a:xfrm>
            <a:off x="911600" y="2271125"/>
            <a:ext cx="2798100" cy="251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5600">
                <a:solidFill>
                  <a:schemeClr val="dk1"/>
                </a:solidFill>
                <a:latin typeface="Salesforce Sans"/>
                <a:ea typeface="Salesforce Sans"/>
                <a:cs typeface="Salesforce Sans"/>
                <a:sym typeface="Salesforce Sans"/>
              </a:rPr>
              <a:t>63</a:t>
            </a:r>
            <a:r>
              <a:rPr b="1" baseline="30000" lang="en-US" sz="5600">
                <a:solidFill>
                  <a:schemeClr val="dk1"/>
                </a:solidFill>
                <a:latin typeface="Salesforce Sans"/>
                <a:ea typeface="Salesforce Sans"/>
                <a:cs typeface="Salesforce Sans"/>
                <a:sym typeface="Salesforce Sans"/>
              </a:rPr>
              <a:t>%</a:t>
            </a:r>
            <a:endParaRPr>
              <a:solidFill>
                <a:schemeClr val="dk1"/>
              </a:solidFill>
            </a:endParaRPr>
          </a:p>
          <a:p>
            <a:pPr indent="0" lvl="0" marL="0" marR="0" rtl="0" algn="l">
              <a:spcBef>
                <a:spcPts val="600"/>
              </a:spcBef>
              <a:spcAft>
                <a:spcPts val="0"/>
              </a:spcAft>
              <a:buNone/>
            </a:pPr>
            <a:r>
              <a:rPr lang="en-US" sz="2000">
                <a:solidFill>
                  <a:schemeClr val="accent1"/>
                </a:solidFill>
                <a:latin typeface="Salesforce Sans"/>
                <a:ea typeface="Salesforce Sans"/>
                <a:cs typeface="Salesforce Sans"/>
                <a:sym typeface="Salesforce Sans"/>
              </a:rPr>
              <a:t>of customers</a:t>
            </a:r>
            <a:r>
              <a:rPr lang="en-US" sz="2000">
                <a:solidFill>
                  <a:schemeClr val="accent1"/>
                </a:solidFill>
                <a:latin typeface="Salesforce Sans"/>
                <a:ea typeface="Salesforce Sans"/>
                <a:cs typeface="Salesforce Sans"/>
                <a:sym typeface="Salesforce Sans"/>
              </a:rPr>
              <a:t> expect COVID-19 to change how people think about their personal information</a:t>
            </a:r>
            <a:endParaRPr sz="2000">
              <a:solidFill>
                <a:schemeClr val="accent1"/>
              </a:solidFill>
              <a:latin typeface="Salesforce Sans"/>
              <a:ea typeface="Salesforce Sans"/>
              <a:cs typeface="Salesforce Sans"/>
              <a:sym typeface="Salesforce Sans"/>
            </a:endParaRPr>
          </a:p>
        </p:txBody>
      </p:sp>
      <p:sp>
        <p:nvSpPr>
          <p:cNvPr id="1035" name="Google Shape;1035;p55"/>
          <p:cNvSpPr/>
          <p:nvPr/>
        </p:nvSpPr>
        <p:spPr>
          <a:xfrm>
            <a:off x="10967435" y="4894887"/>
            <a:ext cx="116400" cy="116400"/>
          </a:xfrm>
          <a:prstGeom prst="ellipse">
            <a:avLst/>
          </a:prstGeom>
          <a:solidFill>
            <a:srgbClr val="EEE1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036" name="Google Shape;1036;p55"/>
          <p:cNvPicPr preferRelativeResize="0"/>
          <p:nvPr/>
        </p:nvPicPr>
        <p:blipFill>
          <a:blip r:embed="rId8">
            <a:alphaModFix/>
          </a:blip>
          <a:stretch>
            <a:fillRect/>
          </a:stretch>
        </p:blipFill>
        <p:spPr>
          <a:xfrm>
            <a:off x="129454" y="4910534"/>
            <a:ext cx="889544" cy="499076"/>
          </a:xfrm>
          <a:prstGeom prst="rect">
            <a:avLst/>
          </a:prstGeom>
          <a:noFill/>
          <a:ln>
            <a:noFill/>
          </a:ln>
        </p:spPr>
      </p:pic>
      <p:sp>
        <p:nvSpPr>
          <p:cNvPr id="1037" name="Google Shape;1037;p55"/>
          <p:cNvSpPr/>
          <p:nvPr/>
        </p:nvSpPr>
        <p:spPr>
          <a:xfrm>
            <a:off x="7771250" y="2095100"/>
            <a:ext cx="183000" cy="183000"/>
          </a:xfrm>
          <a:prstGeom prst="ellipse">
            <a:avLst/>
          </a:prstGeom>
          <a:solidFill>
            <a:srgbClr val="ACF3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038" name="Google Shape;1038;p55"/>
          <p:cNvSpPr/>
          <p:nvPr/>
        </p:nvSpPr>
        <p:spPr>
          <a:xfrm>
            <a:off x="4357117" y="1447800"/>
            <a:ext cx="3474600" cy="2514600"/>
          </a:xfrm>
          <a:prstGeom prst="roundRect">
            <a:avLst>
              <a:gd fmla="val 3650" name="adj"/>
            </a:avLst>
          </a:prstGeom>
          <a:solidFill>
            <a:srgbClr val="FFFFFF"/>
          </a:solidFill>
          <a:ln>
            <a:noFill/>
          </a:ln>
          <a:effectLst>
            <a:outerShdw blurRad="304800" rotWithShape="0" algn="tl" dir="3600000" dist="114300">
              <a:srgbClr val="000000">
                <a:alpha val="1686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Salesforce Sans"/>
              <a:ea typeface="Salesforce Sans"/>
              <a:cs typeface="Salesforce Sans"/>
              <a:sym typeface="Salesforce Sans"/>
            </a:endParaRPr>
          </a:p>
        </p:txBody>
      </p:sp>
      <p:sp>
        <p:nvSpPr>
          <p:cNvPr id="1039" name="Google Shape;1039;p55"/>
          <p:cNvSpPr txBox="1"/>
          <p:nvPr>
            <p:ph idx="4294967295" type="body"/>
          </p:nvPr>
        </p:nvSpPr>
        <p:spPr>
          <a:xfrm>
            <a:off x="4683525" y="1661525"/>
            <a:ext cx="2799300" cy="1917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US" sz="5600"/>
              <a:t>66</a:t>
            </a:r>
            <a:r>
              <a:rPr b="1" baseline="30000" lang="en-US" sz="5600"/>
              <a:t>%</a:t>
            </a:r>
            <a:endParaRPr b="1" sz="1400">
              <a:latin typeface="Arial"/>
              <a:ea typeface="Arial"/>
              <a:cs typeface="Arial"/>
              <a:sym typeface="Arial"/>
            </a:endParaRPr>
          </a:p>
          <a:p>
            <a:pPr indent="0" lvl="0" marL="0" rtl="0" algn="l">
              <a:spcBef>
                <a:spcPts val="600"/>
              </a:spcBef>
              <a:spcAft>
                <a:spcPts val="0"/>
              </a:spcAft>
              <a:buNone/>
            </a:pPr>
            <a:r>
              <a:rPr b="0" lang="en-US">
                <a:solidFill>
                  <a:schemeClr val="accent1"/>
                </a:solidFill>
              </a:rPr>
              <a:t>of customers expect brands to demonstrate empathy</a:t>
            </a:r>
            <a:endParaRPr b="0">
              <a:solidFill>
                <a:schemeClr val="accent1"/>
              </a:solidFill>
            </a:endParaRPr>
          </a:p>
        </p:txBody>
      </p:sp>
      <p:sp>
        <p:nvSpPr>
          <p:cNvPr id="1040" name="Google Shape;1040;p55"/>
          <p:cNvSpPr/>
          <p:nvPr/>
        </p:nvSpPr>
        <p:spPr>
          <a:xfrm>
            <a:off x="8142746" y="2057400"/>
            <a:ext cx="3474600" cy="3200400"/>
          </a:xfrm>
          <a:prstGeom prst="roundRect">
            <a:avLst>
              <a:gd fmla="val 3650" name="adj"/>
            </a:avLst>
          </a:prstGeom>
          <a:solidFill>
            <a:srgbClr val="FFFFFF"/>
          </a:solidFill>
          <a:ln>
            <a:noFill/>
          </a:ln>
          <a:effectLst>
            <a:outerShdw blurRad="304800" rotWithShape="0" algn="tl" dir="3600000" dist="114300">
              <a:srgbClr val="000000">
                <a:alpha val="1686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Salesforce Sans"/>
              <a:ea typeface="Salesforce Sans"/>
              <a:cs typeface="Salesforce Sans"/>
              <a:sym typeface="Salesforce Sans"/>
            </a:endParaRPr>
          </a:p>
        </p:txBody>
      </p:sp>
      <p:sp>
        <p:nvSpPr>
          <p:cNvPr id="1041" name="Google Shape;1041;p55"/>
          <p:cNvSpPr txBox="1"/>
          <p:nvPr>
            <p:ph idx="4294967295" type="body"/>
          </p:nvPr>
        </p:nvSpPr>
        <p:spPr>
          <a:xfrm>
            <a:off x="8455350" y="2271125"/>
            <a:ext cx="2799300" cy="2514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US" sz="5600"/>
              <a:t>76</a:t>
            </a:r>
            <a:r>
              <a:rPr b="1" baseline="30000" lang="en-US" sz="5600"/>
              <a:t>%</a:t>
            </a:r>
            <a:endParaRPr b="1" sz="1400">
              <a:latin typeface="Arial"/>
              <a:ea typeface="Arial"/>
              <a:cs typeface="Arial"/>
              <a:sym typeface="Arial"/>
            </a:endParaRPr>
          </a:p>
          <a:p>
            <a:pPr indent="0" lvl="0" marL="0" rtl="0" algn="l">
              <a:spcBef>
                <a:spcPts val="600"/>
              </a:spcBef>
              <a:spcAft>
                <a:spcPts val="0"/>
              </a:spcAft>
              <a:buNone/>
            </a:pPr>
            <a:r>
              <a:rPr b="0" lang="en-US">
                <a:solidFill>
                  <a:schemeClr val="accent1"/>
                </a:solidFill>
              </a:rPr>
              <a:t>of customers expect consistent interactions across departments</a:t>
            </a:r>
            <a:endParaRPr b="0">
              <a:solidFill>
                <a:schemeClr val="accent1"/>
              </a:solidFill>
            </a:endParaRPr>
          </a:p>
        </p:txBody>
      </p:sp>
      <p:pic>
        <p:nvPicPr>
          <p:cNvPr id="1042" name="Google Shape;1042;p55"/>
          <p:cNvPicPr preferRelativeResize="0"/>
          <p:nvPr/>
        </p:nvPicPr>
        <p:blipFill rotWithShape="1">
          <a:blip r:embed="rId9">
            <a:alphaModFix/>
          </a:blip>
          <a:srcRect b="0" l="0" r="0" t="57954"/>
          <a:stretch/>
        </p:blipFill>
        <p:spPr>
          <a:xfrm rot="-62">
            <a:off x="4143426" y="3684770"/>
            <a:ext cx="1288330" cy="403750"/>
          </a:xfrm>
          <a:prstGeom prst="rect">
            <a:avLst/>
          </a:prstGeom>
          <a:noFill/>
          <a:ln>
            <a:noFill/>
          </a:ln>
        </p:spPr>
      </p:pic>
      <p:sp>
        <p:nvSpPr>
          <p:cNvPr id="1043" name="Google Shape;1043;p55"/>
          <p:cNvSpPr/>
          <p:nvPr/>
        </p:nvSpPr>
        <p:spPr>
          <a:xfrm>
            <a:off x="8988984" y="5581432"/>
            <a:ext cx="228600" cy="228600"/>
          </a:xfrm>
          <a:prstGeom prst="ellipse">
            <a:avLst/>
          </a:prstGeom>
          <a:solidFill>
            <a:srgbClr val="F9E3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44" name="Google Shape;1044;p55"/>
          <p:cNvPicPr preferRelativeResize="0"/>
          <p:nvPr/>
        </p:nvPicPr>
        <p:blipFill>
          <a:blip r:embed="rId10">
            <a:alphaModFix/>
          </a:blip>
          <a:stretch>
            <a:fillRect/>
          </a:stretch>
        </p:blipFill>
        <p:spPr>
          <a:xfrm flipH="1">
            <a:off x="7916628" y="4941362"/>
            <a:ext cx="1030301" cy="450675"/>
          </a:xfrm>
          <a:prstGeom prst="rect">
            <a:avLst/>
          </a:prstGeom>
          <a:noFill/>
          <a:ln>
            <a:noFill/>
          </a:ln>
        </p:spPr>
      </p:pic>
      <p:grpSp>
        <p:nvGrpSpPr>
          <p:cNvPr id="1045" name="Google Shape;1045;p55"/>
          <p:cNvGrpSpPr/>
          <p:nvPr/>
        </p:nvGrpSpPr>
        <p:grpSpPr>
          <a:xfrm flipH="1">
            <a:off x="3203290" y="4708391"/>
            <a:ext cx="1246130" cy="2025703"/>
            <a:chOff x="8090438" y="3835249"/>
            <a:chExt cx="1412525" cy="2446501"/>
          </a:xfrm>
        </p:grpSpPr>
        <p:pic>
          <p:nvPicPr>
            <p:cNvPr id="1046" name="Google Shape;1046;p55"/>
            <p:cNvPicPr preferRelativeResize="0"/>
            <p:nvPr/>
          </p:nvPicPr>
          <p:blipFill>
            <a:blip r:embed="rId11">
              <a:alphaModFix/>
            </a:blip>
            <a:stretch>
              <a:fillRect/>
            </a:stretch>
          </p:blipFill>
          <p:spPr>
            <a:xfrm>
              <a:off x="8090438" y="5961275"/>
              <a:ext cx="1412525" cy="320475"/>
            </a:xfrm>
            <a:prstGeom prst="rect">
              <a:avLst/>
            </a:prstGeom>
            <a:noFill/>
            <a:ln>
              <a:noFill/>
            </a:ln>
          </p:spPr>
        </p:pic>
        <p:pic>
          <p:nvPicPr>
            <p:cNvPr id="1047" name="Google Shape;1047;p55"/>
            <p:cNvPicPr preferRelativeResize="0"/>
            <p:nvPr/>
          </p:nvPicPr>
          <p:blipFill>
            <a:blip r:embed="rId12">
              <a:alphaModFix/>
            </a:blip>
            <a:stretch>
              <a:fillRect/>
            </a:stretch>
          </p:blipFill>
          <p:spPr>
            <a:xfrm>
              <a:off x="8105810" y="3835249"/>
              <a:ext cx="1122326" cy="2321203"/>
            </a:xfrm>
            <a:prstGeom prst="rect">
              <a:avLst/>
            </a:prstGeom>
            <a:noFill/>
            <a:ln>
              <a:noFill/>
            </a:ln>
          </p:spPr>
        </p:pic>
      </p:grpSp>
      <p:pic>
        <p:nvPicPr>
          <p:cNvPr id="1048" name="Google Shape;1048;p55"/>
          <p:cNvPicPr preferRelativeResize="0"/>
          <p:nvPr/>
        </p:nvPicPr>
        <p:blipFill>
          <a:blip r:embed="rId13">
            <a:alphaModFix/>
          </a:blip>
          <a:stretch>
            <a:fillRect/>
          </a:stretch>
        </p:blipFill>
        <p:spPr>
          <a:xfrm>
            <a:off x="4448511" y="4360287"/>
            <a:ext cx="3291836" cy="2128722"/>
          </a:xfrm>
          <a:prstGeom prst="rect">
            <a:avLst/>
          </a:prstGeom>
          <a:noFill/>
          <a:ln cap="flat" cmpd="sng" w="114300">
            <a:solidFill>
              <a:schemeClr val="lt1"/>
            </a:solidFill>
            <a:prstDash val="solid"/>
            <a:round/>
            <a:headEnd len="sm" w="sm" type="none"/>
            <a:tailEnd len="sm" w="sm" type="none"/>
          </a:ln>
          <a:effectLst>
            <a:outerShdw blurRad="300038" rotWithShape="0" algn="bl" dir="5400000" dist="114300">
              <a:srgbClr val="000000">
                <a:alpha val="15000"/>
              </a:srgbClr>
            </a:outerShdw>
          </a:effectLst>
        </p:spPr>
      </p:pic>
      <p:grpSp>
        <p:nvGrpSpPr>
          <p:cNvPr id="1049" name="Google Shape;1049;p55"/>
          <p:cNvGrpSpPr/>
          <p:nvPr/>
        </p:nvGrpSpPr>
        <p:grpSpPr>
          <a:xfrm>
            <a:off x="7612896" y="5463593"/>
            <a:ext cx="1280380" cy="1199558"/>
            <a:chOff x="9314159" y="4895011"/>
            <a:chExt cx="1451348" cy="1339989"/>
          </a:xfrm>
        </p:grpSpPr>
        <p:pic>
          <p:nvPicPr>
            <p:cNvPr id="1050" name="Google Shape;1050;p55"/>
            <p:cNvPicPr preferRelativeResize="0"/>
            <p:nvPr/>
          </p:nvPicPr>
          <p:blipFill>
            <a:blip r:embed="rId11">
              <a:alphaModFix/>
            </a:blip>
            <a:stretch>
              <a:fillRect/>
            </a:stretch>
          </p:blipFill>
          <p:spPr>
            <a:xfrm>
              <a:off x="9694086" y="5961275"/>
              <a:ext cx="958603" cy="273725"/>
            </a:xfrm>
            <a:prstGeom prst="rect">
              <a:avLst/>
            </a:prstGeom>
            <a:noFill/>
            <a:ln>
              <a:noFill/>
            </a:ln>
          </p:spPr>
        </p:pic>
        <p:pic>
          <p:nvPicPr>
            <p:cNvPr id="1051" name="Google Shape;1051;p55"/>
            <p:cNvPicPr preferRelativeResize="0"/>
            <p:nvPr/>
          </p:nvPicPr>
          <p:blipFill rotWithShape="1">
            <a:blip r:embed="rId14">
              <a:alphaModFix/>
            </a:blip>
            <a:srcRect b="0" l="0" r="0" t="0"/>
            <a:stretch/>
          </p:blipFill>
          <p:spPr>
            <a:xfrm>
              <a:off x="9314159" y="4895011"/>
              <a:ext cx="1451348" cy="1279801"/>
            </a:xfrm>
            <a:prstGeom prst="rect">
              <a:avLst/>
            </a:prstGeom>
            <a:noFill/>
            <a:ln>
              <a:noFill/>
            </a:ln>
          </p:spPr>
        </p:pic>
      </p:grpSp>
      <p:sp>
        <p:nvSpPr>
          <p:cNvPr id="1052" name="Google Shape;1052;p55"/>
          <p:cNvSpPr/>
          <p:nvPr/>
        </p:nvSpPr>
        <p:spPr>
          <a:xfrm>
            <a:off x="2849994" y="5723939"/>
            <a:ext cx="109800" cy="109800"/>
          </a:xfrm>
          <a:prstGeom prst="ellipse">
            <a:avLst/>
          </a:prstGeom>
          <a:solidFill>
            <a:srgbClr val="C2C8E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sp>
        <p:nvSpPr>
          <p:cNvPr id="1057" name="Google Shape;1057;p56"/>
          <p:cNvSpPr txBox="1"/>
          <p:nvPr>
            <p:ph type="ctrTitle"/>
          </p:nvPr>
        </p:nvSpPr>
        <p:spPr>
          <a:xfrm>
            <a:off x="576075" y="2143050"/>
            <a:ext cx="8938500" cy="1768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US" sz="4200">
                <a:solidFill>
                  <a:srgbClr val="032E61"/>
                </a:solidFill>
              </a:rPr>
              <a:t>C</a:t>
            </a:r>
            <a:r>
              <a:rPr lang="en-US" sz="4200">
                <a:solidFill>
                  <a:srgbClr val="032E61"/>
                </a:solidFill>
              </a:rPr>
              <a:t>orporate citizenship</a:t>
            </a:r>
            <a:br>
              <a:rPr lang="en-US" sz="3700">
                <a:solidFill>
                  <a:srgbClr val="032E61"/>
                </a:solidFill>
              </a:rPr>
            </a:br>
            <a:r>
              <a:rPr lang="en-US" sz="3700">
                <a:solidFill>
                  <a:srgbClr val="032E61"/>
                </a:solidFill>
              </a:rPr>
              <a:t>		</a:t>
            </a:r>
            <a:r>
              <a:rPr b="0" lang="en-US" sz="4200">
                <a:solidFill>
                  <a:srgbClr val="032E61"/>
                </a:solidFill>
                <a:latin typeface="Salesforce Sans Light"/>
                <a:ea typeface="Salesforce Sans Light"/>
                <a:cs typeface="Salesforce Sans Light"/>
                <a:sym typeface="Salesforce Sans Light"/>
              </a:rPr>
              <a:t>is increasingly steering the</a:t>
            </a:r>
            <a:br>
              <a:rPr lang="en-US" sz="3700">
                <a:solidFill>
                  <a:srgbClr val="032E61"/>
                </a:solidFill>
              </a:rPr>
            </a:br>
            <a:r>
              <a:rPr lang="en-US" sz="3700">
                <a:solidFill>
                  <a:srgbClr val="032E61"/>
                </a:solidFill>
              </a:rPr>
              <a:t>		</a:t>
            </a:r>
            <a:r>
              <a:rPr lang="en-US" sz="6000">
                <a:solidFill>
                  <a:srgbClr val="032E61"/>
                </a:solidFill>
              </a:rPr>
              <a:t>PATH TO PURCHASE.</a:t>
            </a:r>
            <a:endParaRPr sz="6000">
              <a:solidFill>
                <a:srgbClr val="032E6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61" name="Shape 1061"/>
        <p:cNvGrpSpPr/>
        <p:nvPr/>
      </p:nvGrpSpPr>
      <p:grpSpPr>
        <a:xfrm>
          <a:off x="0" y="0"/>
          <a:ext cx="0" cy="0"/>
          <a:chOff x="0" y="0"/>
          <a:chExt cx="0" cy="0"/>
        </a:xfrm>
      </p:grpSpPr>
      <p:sp>
        <p:nvSpPr>
          <p:cNvPr id="1062" name="Google Shape;1062;p57"/>
          <p:cNvSpPr/>
          <p:nvPr/>
        </p:nvSpPr>
        <p:spPr>
          <a:xfrm>
            <a:off x="2752578" y="5320724"/>
            <a:ext cx="363900" cy="363900"/>
          </a:xfrm>
          <a:prstGeom prst="ellipse">
            <a:avLst/>
          </a:prstGeom>
          <a:solidFill>
            <a:srgbClr val="FCC0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57"/>
          <p:cNvSpPr/>
          <p:nvPr/>
        </p:nvSpPr>
        <p:spPr>
          <a:xfrm>
            <a:off x="3434963" y="1864316"/>
            <a:ext cx="254400" cy="254400"/>
          </a:xfrm>
          <a:prstGeom prst="ellipse">
            <a:avLst/>
          </a:prstGeom>
          <a:solidFill>
            <a:srgbClr val="FE93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nvGrpSpPr>
          <p:cNvPr id="1064" name="Google Shape;1064;p57"/>
          <p:cNvGrpSpPr/>
          <p:nvPr/>
        </p:nvGrpSpPr>
        <p:grpSpPr>
          <a:xfrm>
            <a:off x="282609" y="3634425"/>
            <a:ext cx="975104" cy="881271"/>
            <a:chOff x="6704418" y="855726"/>
            <a:chExt cx="1589152" cy="1436230"/>
          </a:xfrm>
        </p:grpSpPr>
        <p:pic>
          <p:nvPicPr>
            <p:cNvPr id="1065" name="Google Shape;1065;p57"/>
            <p:cNvPicPr preferRelativeResize="0"/>
            <p:nvPr/>
          </p:nvPicPr>
          <p:blipFill>
            <a:blip r:embed="rId3">
              <a:alphaModFix/>
            </a:blip>
            <a:stretch>
              <a:fillRect/>
            </a:stretch>
          </p:blipFill>
          <p:spPr>
            <a:xfrm rot="-3105237">
              <a:off x="7190326" y="805401"/>
              <a:ext cx="617335" cy="1536881"/>
            </a:xfrm>
            <a:prstGeom prst="rect">
              <a:avLst/>
            </a:prstGeom>
            <a:noFill/>
            <a:ln>
              <a:noFill/>
            </a:ln>
          </p:spPr>
        </p:pic>
        <p:pic>
          <p:nvPicPr>
            <p:cNvPr id="1066" name="Google Shape;1066;p57"/>
            <p:cNvPicPr preferRelativeResize="0"/>
            <p:nvPr/>
          </p:nvPicPr>
          <p:blipFill rotWithShape="1">
            <a:blip r:embed="rId4">
              <a:alphaModFix/>
            </a:blip>
            <a:srcRect b="19315" l="0" r="22976" t="0"/>
            <a:stretch/>
          </p:blipFill>
          <p:spPr>
            <a:xfrm flipH="1" rot="-5399967">
              <a:off x="6861013" y="1605233"/>
              <a:ext cx="523150" cy="836324"/>
            </a:xfrm>
            <a:prstGeom prst="rect">
              <a:avLst/>
            </a:prstGeom>
            <a:noFill/>
            <a:ln>
              <a:noFill/>
            </a:ln>
          </p:spPr>
        </p:pic>
      </p:grpSp>
      <p:pic>
        <p:nvPicPr>
          <p:cNvPr id="1067" name="Google Shape;1067;p57"/>
          <p:cNvPicPr preferRelativeResize="0"/>
          <p:nvPr/>
        </p:nvPicPr>
        <p:blipFill>
          <a:blip r:embed="rId5">
            <a:alphaModFix/>
          </a:blip>
          <a:stretch>
            <a:fillRect/>
          </a:stretch>
        </p:blipFill>
        <p:spPr>
          <a:xfrm>
            <a:off x="-457201" y="4454259"/>
            <a:ext cx="1438490" cy="572401"/>
          </a:xfrm>
          <a:prstGeom prst="rect">
            <a:avLst/>
          </a:prstGeom>
          <a:noFill/>
          <a:ln>
            <a:noFill/>
          </a:ln>
        </p:spPr>
      </p:pic>
      <p:sp>
        <p:nvSpPr>
          <p:cNvPr id="1068" name="Google Shape;1068;p57"/>
          <p:cNvSpPr txBox="1"/>
          <p:nvPr>
            <p:ph type="title"/>
          </p:nvPr>
        </p:nvSpPr>
        <p:spPr>
          <a:xfrm>
            <a:off x="571500" y="63504"/>
            <a:ext cx="11046000" cy="990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US"/>
              <a:t>Values Can Build or Diminish Revenue</a:t>
            </a:r>
            <a:endParaRPr/>
          </a:p>
        </p:txBody>
      </p:sp>
      <p:pic>
        <p:nvPicPr>
          <p:cNvPr descr="A picture containing toy  Description automatically generated" id="1069" name="Google Shape;1069;p57"/>
          <p:cNvPicPr preferRelativeResize="0"/>
          <p:nvPr/>
        </p:nvPicPr>
        <p:blipFill rotWithShape="1">
          <a:blip r:embed="rId6">
            <a:alphaModFix/>
          </a:blip>
          <a:srcRect b="0" l="0" r="0" t="0"/>
          <a:stretch/>
        </p:blipFill>
        <p:spPr>
          <a:xfrm>
            <a:off x="10180550" y="5099662"/>
            <a:ext cx="2054578" cy="1813920"/>
          </a:xfrm>
          <a:prstGeom prst="rect">
            <a:avLst/>
          </a:prstGeom>
          <a:noFill/>
          <a:ln>
            <a:noFill/>
          </a:ln>
        </p:spPr>
      </p:pic>
      <p:sp>
        <p:nvSpPr>
          <p:cNvPr id="1070" name="Google Shape;1070;p57"/>
          <p:cNvSpPr/>
          <p:nvPr/>
        </p:nvSpPr>
        <p:spPr>
          <a:xfrm>
            <a:off x="649325" y="2000625"/>
            <a:ext cx="3474600" cy="2971800"/>
          </a:xfrm>
          <a:prstGeom prst="roundRect">
            <a:avLst>
              <a:gd fmla="val 3650" name="adj"/>
            </a:avLst>
          </a:prstGeom>
          <a:solidFill>
            <a:srgbClr val="FFFFFF"/>
          </a:solidFill>
          <a:ln>
            <a:noFill/>
          </a:ln>
          <a:effectLst>
            <a:outerShdw blurRad="304800" rotWithShape="0" algn="tl" dir="2940000" dist="114300">
              <a:srgbClr val="000000">
                <a:alpha val="1686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Salesforce Sans"/>
                <a:ea typeface="Salesforce Sans"/>
                <a:cs typeface="Salesforce Sans"/>
                <a:sym typeface="Salesforce Sans"/>
              </a:rPr>
              <a:t>z</a:t>
            </a:r>
            <a:endParaRPr/>
          </a:p>
        </p:txBody>
      </p:sp>
      <p:sp>
        <p:nvSpPr>
          <p:cNvPr id="1071" name="Google Shape;1071;p57"/>
          <p:cNvSpPr/>
          <p:nvPr/>
        </p:nvSpPr>
        <p:spPr>
          <a:xfrm>
            <a:off x="4263388" y="4149441"/>
            <a:ext cx="183000" cy="183000"/>
          </a:xfrm>
          <a:prstGeom prst="ellipse">
            <a:avLst/>
          </a:prstGeom>
          <a:solidFill>
            <a:srgbClr val="C2C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57"/>
          <p:cNvSpPr/>
          <p:nvPr/>
        </p:nvSpPr>
        <p:spPr>
          <a:xfrm>
            <a:off x="404179" y="3164839"/>
            <a:ext cx="116400" cy="116400"/>
          </a:xfrm>
          <a:prstGeom prst="ellips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nvGrpSpPr>
          <p:cNvPr id="1073" name="Google Shape;1073;p57"/>
          <p:cNvGrpSpPr/>
          <p:nvPr/>
        </p:nvGrpSpPr>
        <p:grpSpPr>
          <a:xfrm>
            <a:off x="356500" y="4588964"/>
            <a:ext cx="1920288" cy="586746"/>
            <a:chOff x="5003744" y="2505074"/>
            <a:chExt cx="1314186" cy="401908"/>
          </a:xfrm>
        </p:grpSpPr>
        <p:pic>
          <p:nvPicPr>
            <p:cNvPr id="1074" name="Google Shape;1074;p57"/>
            <p:cNvPicPr preferRelativeResize="0"/>
            <p:nvPr/>
          </p:nvPicPr>
          <p:blipFill rotWithShape="1">
            <a:blip r:embed="rId7">
              <a:alphaModFix/>
            </a:blip>
            <a:srcRect b="10616" l="17659" r="3326" t="9683"/>
            <a:stretch/>
          </p:blipFill>
          <p:spPr>
            <a:xfrm>
              <a:off x="5446274" y="2560263"/>
              <a:ext cx="871656" cy="346719"/>
            </a:xfrm>
            <a:prstGeom prst="rect">
              <a:avLst/>
            </a:prstGeom>
            <a:noFill/>
            <a:ln>
              <a:noFill/>
            </a:ln>
          </p:spPr>
        </p:pic>
        <p:pic>
          <p:nvPicPr>
            <p:cNvPr id="1075" name="Google Shape;1075;p57"/>
            <p:cNvPicPr preferRelativeResize="0"/>
            <p:nvPr/>
          </p:nvPicPr>
          <p:blipFill rotWithShape="1">
            <a:blip r:embed="rId8">
              <a:alphaModFix/>
            </a:blip>
            <a:srcRect b="7944" l="0" r="0" t="0"/>
            <a:stretch/>
          </p:blipFill>
          <p:spPr>
            <a:xfrm>
              <a:off x="5003744" y="2505074"/>
              <a:ext cx="885626" cy="401908"/>
            </a:xfrm>
            <a:prstGeom prst="rect">
              <a:avLst/>
            </a:prstGeom>
            <a:noFill/>
            <a:ln>
              <a:noFill/>
            </a:ln>
          </p:spPr>
        </p:pic>
      </p:grpSp>
      <p:sp>
        <p:nvSpPr>
          <p:cNvPr id="1076" name="Google Shape;1076;p57"/>
          <p:cNvSpPr txBox="1"/>
          <p:nvPr/>
        </p:nvSpPr>
        <p:spPr>
          <a:xfrm>
            <a:off x="1021350" y="2271125"/>
            <a:ext cx="2798100" cy="25146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b="1" lang="en-US" sz="5600">
                <a:solidFill>
                  <a:schemeClr val="dk1"/>
                </a:solidFill>
                <a:latin typeface="Salesforce Sans"/>
                <a:ea typeface="Salesforce Sans"/>
                <a:cs typeface="Salesforce Sans"/>
                <a:sym typeface="Salesforce Sans"/>
              </a:rPr>
              <a:t>61</a:t>
            </a:r>
            <a:r>
              <a:rPr b="1" baseline="30000" lang="en-US" sz="5600">
                <a:solidFill>
                  <a:schemeClr val="dk1"/>
                </a:solidFill>
                <a:latin typeface="Salesforce Sans"/>
                <a:ea typeface="Salesforce Sans"/>
                <a:cs typeface="Salesforce Sans"/>
                <a:sym typeface="Salesforce Sans"/>
              </a:rPr>
              <a:t>%</a:t>
            </a:r>
            <a:br>
              <a:rPr lang="en-US">
                <a:solidFill>
                  <a:srgbClr val="FF784F"/>
                </a:solidFill>
              </a:rPr>
            </a:br>
            <a:r>
              <a:rPr lang="en-US" sz="2000">
                <a:solidFill>
                  <a:schemeClr val="accent1"/>
                </a:solidFill>
                <a:latin typeface="Salesforce Sans"/>
                <a:ea typeface="Salesforce Sans"/>
                <a:cs typeface="Salesforce Sans"/>
                <a:sym typeface="Salesforce Sans"/>
              </a:rPr>
              <a:t>of customers have stopped buying from companies whose values didn’t align</a:t>
            </a:r>
            <a:br>
              <a:rPr lang="en-US" sz="2000">
                <a:solidFill>
                  <a:schemeClr val="accent1"/>
                </a:solidFill>
                <a:latin typeface="Salesforce Sans"/>
                <a:ea typeface="Salesforce Sans"/>
                <a:cs typeface="Salesforce Sans"/>
                <a:sym typeface="Salesforce Sans"/>
              </a:rPr>
            </a:br>
            <a:r>
              <a:rPr lang="en-US" sz="2000">
                <a:solidFill>
                  <a:schemeClr val="accent1"/>
                </a:solidFill>
                <a:latin typeface="Salesforce Sans"/>
                <a:ea typeface="Salesforce Sans"/>
                <a:cs typeface="Salesforce Sans"/>
                <a:sym typeface="Salesforce Sans"/>
              </a:rPr>
              <a:t>with theirs</a:t>
            </a:r>
            <a:endParaRPr b="1" sz="5600">
              <a:solidFill>
                <a:schemeClr val="dk1"/>
              </a:solidFill>
              <a:latin typeface="Salesforce Sans"/>
              <a:ea typeface="Salesforce Sans"/>
              <a:cs typeface="Salesforce Sans"/>
              <a:sym typeface="Salesforce Sans"/>
            </a:endParaRPr>
          </a:p>
        </p:txBody>
      </p:sp>
      <p:pic>
        <p:nvPicPr>
          <p:cNvPr id="1077" name="Google Shape;1077;p57"/>
          <p:cNvPicPr preferRelativeResize="0"/>
          <p:nvPr/>
        </p:nvPicPr>
        <p:blipFill rotWithShape="1">
          <a:blip r:embed="rId9">
            <a:alphaModFix/>
          </a:blip>
          <a:srcRect b="0" l="0" r="0" t="0"/>
          <a:stretch/>
        </p:blipFill>
        <p:spPr>
          <a:xfrm>
            <a:off x="562813" y="6390674"/>
            <a:ext cx="679138" cy="475100"/>
          </a:xfrm>
          <a:prstGeom prst="rect">
            <a:avLst/>
          </a:prstGeom>
          <a:noFill/>
          <a:ln>
            <a:noFill/>
          </a:ln>
        </p:spPr>
      </p:pic>
      <p:pic>
        <p:nvPicPr>
          <p:cNvPr id="1078" name="Google Shape;1078;p57"/>
          <p:cNvPicPr preferRelativeResize="0"/>
          <p:nvPr/>
        </p:nvPicPr>
        <p:blipFill rotWithShape="1">
          <a:blip r:embed="rId10">
            <a:alphaModFix/>
          </a:blip>
          <a:srcRect b="2190" l="0" r="0" t="0"/>
          <a:stretch/>
        </p:blipFill>
        <p:spPr>
          <a:xfrm flipH="1">
            <a:off x="-304799" y="6054200"/>
            <a:ext cx="1181780" cy="811575"/>
          </a:xfrm>
          <a:prstGeom prst="rect">
            <a:avLst/>
          </a:prstGeom>
          <a:noFill/>
          <a:ln>
            <a:noFill/>
          </a:ln>
        </p:spPr>
      </p:pic>
      <p:sp>
        <p:nvSpPr>
          <p:cNvPr id="1079" name="Google Shape;1079;p57"/>
          <p:cNvSpPr txBox="1"/>
          <p:nvPr/>
        </p:nvSpPr>
        <p:spPr>
          <a:xfrm>
            <a:off x="4968311" y="4406950"/>
            <a:ext cx="987600" cy="768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US" sz="1000">
                <a:solidFill>
                  <a:srgbClr val="59575C"/>
                </a:solidFill>
                <a:latin typeface="Salesforce Sans"/>
                <a:ea typeface="Salesforce Sans"/>
                <a:cs typeface="Salesforce Sans"/>
                <a:sym typeface="Salesforce Sans"/>
              </a:rPr>
              <a:t>Treatment of</a:t>
            </a:r>
            <a:endParaRPr sz="1000">
              <a:solidFill>
                <a:srgbClr val="59575C"/>
              </a:solidFill>
              <a:latin typeface="Salesforce Sans"/>
              <a:ea typeface="Salesforce Sans"/>
              <a:cs typeface="Salesforce Sans"/>
              <a:sym typeface="Salesforce Sans"/>
            </a:endParaRPr>
          </a:p>
          <a:p>
            <a:pPr indent="0" lvl="0" marL="0" rtl="0" algn="ctr">
              <a:lnSpc>
                <a:spcPct val="115000"/>
              </a:lnSpc>
              <a:spcBef>
                <a:spcPts val="0"/>
              </a:spcBef>
              <a:spcAft>
                <a:spcPts val="0"/>
              </a:spcAft>
              <a:buNone/>
            </a:pPr>
            <a:r>
              <a:rPr lang="en-US" sz="1000">
                <a:solidFill>
                  <a:srgbClr val="59575C"/>
                </a:solidFill>
                <a:latin typeface="Salesforce Sans"/>
                <a:ea typeface="Salesforce Sans"/>
                <a:cs typeface="Salesforce Sans"/>
                <a:sym typeface="Salesforce Sans"/>
              </a:rPr>
              <a:t>employees</a:t>
            </a:r>
            <a:endParaRPr sz="1000">
              <a:solidFill>
                <a:srgbClr val="59575C"/>
              </a:solidFill>
              <a:latin typeface="Salesforce Sans"/>
              <a:ea typeface="Salesforce Sans"/>
              <a:cs typeface="Salesforce Sans"/>
              <a:sym typeface="Salesforce Sans"/>
            </a:endParaRPr>
          </a:p>
          <a:p>
            <a:pPr indent="0" lvl="0" marL="0" rtl="0" algn="ctr">
              <a:lnSpc>
                <a:spcPct val="115000"/>
              </a:lnSpc>
              <a:spcBef>
                <a:spcPts val="0"/>
              </a:spcBef>
              <a:spcAft>
                <a:spcPts val="0"/>
              </a:spcAft>
              <a:buNone/>
            </a:pPr>
            <a:r>
              <a:rPr lang="en-US" sz="1000">
                <a:solidFill>
                  <a:srgbClr val="59575C"/>
                </a:solidFill>
                <a:latin typeface="Salesforce Sans"/>
                <a:ea typeface="Salesforce Sans"/>
                <a:cs typeface="Salesforce Sans"/>
                <a:sym typeface="Salesforce Sans"/>
              </a:rPr>
              <a:t>during this</a:t>
            </a:r>
            <a:endParaRPr sz="1000">
              <a:solidFill>
                <a:srgbClr val="59575C"/>
              </a:solidFill>
              <a:latin typeface="Salesforce Sans"/>
              <a:ea typeface="Salesforce Sans"/>
              <a:cs typeface="Salesforce Sans"/>
              <a:sym typeface="Salesforce Sans"/>
            </a:endParaRPr>
          </a:p>
          <a:p>
            <a:pPr indent="0" lvl="0" marL="0" rtl="0" algn="ctr">
              <a:lnSpc>
                <a:spcPct val="115000"/>
              </a:lnSpc>
              <a:spcBef>
                <a:spcPts val="0"/>
              </a:spcBef>
              <a:spcAft>
                <a:spcPts val="0"/>
              </a:spcAft>
              <a:buNone/>
            </a:pPr>
            <a:r>
              <a:rPr lang="en-US" sz="1000">
                <a:solidFill>
                  <a:srgbClr val="59575C"/>
                </a:solidFill>
                <a:latin typeface="Salesforce Sans"/>
                <a:ea typeface="Salesforce Sans"/>
                <a:cs typeface="Salesforce Sans"/>
                <a:sym typeface="Salesforce Sans"/>
              </a:rPr>
              <a:t>year’s crises</a:t>
            </a:r>
            <a:endParaRPr sz="1000">
              <a:solidFill>
                <a:srgbClr val="59575C"/>
              </a:solidFill>
              <a:latin typeface="Salesforce Sans"/>
              <a:ea typeface="Salesforce Sans"/>
              <a:cs typeface="Salesforce Sans"/>
              <a:sym typeface="Salesforce Sans"/>
            </a:endParaRPr>
          </a:p>
        </p:txBody>
      </p:sp>
      <p:sp>
        <p:nvSpPr>
          <p:cNvPr id="1080" name="Google Shape;1080;p57"/>
          <p:cNvSpPr txBox="1"/>
          <p:nvPr/>
        </p:nvSpPr>
        <p:spPr>
          <a:xfrm>
            <a:off x="6009873" y="4406950"/>
            <a:ext cx="987600" cy="768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US" sz="1000">
                <a:solidFill>
                  <a:srgbClr val="59575C"/>
                </a:solidFill>
                <a:latin typeface="Salesforce Sans"/>
                <a:ea typeface="Salesforce Sans"/>
                <a:cs typeface="Salesforce Sans"/>
                <a:sym typeface="Salesforce Sans"/>
              </a:rPr>
              <a:t>Treatment</a:t>
            </a:r>
            <a:br>
              <a:rPr lang="en-US" sz="1000">
                <a:solidFill>
                  <a:srgbClr val="59575C"/>
                </a:solidFill>
                <a:latin typeface="Salesforce Sans"/>
                <a:ea typeface="Salesforce Sans"/>
                <a:cs typeface="Salesforce Sans"/>
                <a:sym typeface="Salesforce Sans"/>
              </a:rPr>
            </a:br>
            <a:r>
              <a:rPr lang="en-US" sz="1000">
                <a:solidFill>
                  <a:srgbClr val="59575C"/>
                </a:solidFill>
                <a:latin typeface="Salesforce Sans"/>
                <a:ea typeface="Salesforce Sans"/>
                <a:cs typeface="Salesforce Sans"/>
                <a:sym typeface="Salesforce Sans"/>
              </a:rPr>
              <a:t>of customers</a:t>
            </a:r>
            <a:endParaRPr sz="1000">
              <a:solidFill>
                <a:srgbClr val="59575C"/>
              </a:solidFill>
              <a:latin typeface="Salesforce Sans"/>
              <a:ea typeface="Salesforce Sans"/>
              <a:cs typeface="Salesforce Sans"/>
              <a:sym typeface="Salesforce Sans"/>
            </a:endParaRPr>
          </a:p>
          <a:p>
            <a:pPr indent="0" lvl="0" marL="0" rtl="0" algn="ctr">
              <a:lnSpc>
                <a:spcPct val="115000"/>
              </a:lnSpc>
              <a:spcBef>
                <a:spcPts val="0"/>
              </a:spcBef>
              <a:spcAft>
                <a:spcPts val="0"/>
              </a:spcAft>
              <a:buNone/>
            </a:pPr>
            <a:r>
              <a:rPr lang="en-US" sz="1000">
                <a:solidFill>
                  <a:srgbClr val="59575C"/>
                </a:solidFill>
                <a:latin typeface="Salesforce Sans"/>
                <a:ea typeface="Salesforce Sans"/>
                <a:cs typeface="Salesforce Sans"/>
                <a:sym typeface="Salesforce Sans"/>
              </a:rPr>
              <a:t>during this</a:t>
            </a:r>
            <a:endParaRPr sz="1000">
              <a:solidFill>
                <a:srgbClr val="59575C"/>
              </a:solidFill>
              <a:latin typeface="Salesforce Sans"/>
              <a:ea typeface="Salesforce Sans"/>
              <a:cs typeface="Salesforce Sans"/>
              <a:sym typeface="Salesforce Sans"/>
            </a:endParaRPr>
          </a:p>
          <a:p>
            <a:pPr indent="0" lvl="0" marL="0" rtl="0" algn="ctr">
              <a:lnSpc>
                <a:spcPct val="115000"/>
              </a:lnSpc>
              <a:spcBef>
                <a:spcPts val="0"/>
              </a:spcBef>
              <a:spcAft>
                <a:spcPts val="0"/>
              </a:spcAft>
              <a:buNone/>
            </a:pPr>
            <a:r>
              <a:rPr lang="en-US" sz="1000">
                <a:solidFill>
                  <a:srgbClr val="59575C"/>
                </a:solidFill>
                <a:latin typeface="Salesforce Sans"/>
                <a:ea typeface="Salesforce Sans"/>
                <a:cs typeface="Salesforce Sans"/>
                <a:sym typeface="Salesforce Sans"/>
              </a:rPr>
              <a:t>year’s crises</a:t>
            </a:r>
            <a:endParaRPr sz="1000">
              <a:solidFill>
                <a:srgbClr val="59575C"/>
              </a:solidFill>
              <a:latin typeface="Salesforce Sans"/>
              <a:ea typeface="Salesforce Sans"/>
              <a:cs typeface="Salesforce Sans"/>
              <a:sym typeface="Salesforce Sans"/>
            </a:endParaRPr>
          </a:p>
        </p:txBody>
      </p:sp>
      <p:sp>
        <p:nvSpPr>
          <p:cNvPr id="1081" name="Google Shape;1081;p57"/>
          <p:cNvSpPr txBox="1"/>
          <p:nvPr/>
        </p:nvSpPr>
        <p:spPr>
          <a:xfrm>
            <a:off x="7004125" y="4406950"/>
            <a:ext cx="1079100" cy="768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US" sz="1000">
                <a:solidFill>
                  <a:srgbClr val="59575C"/>
                </a:solidFill>
                <a:latin typeface="Salesforce Sans"/>
                <a:ea typeface="Salesforce Sans"/>
                <a:cs typeface="Salesforce Sans"/>
                <a:sym typeface="Salesforce Sans"/>
              </a:rPr>
              <a:t>Environmental</a:t>
            </a:r>
            <a:br>
              <a:rPr lang="en-US" sz="1000">
                <a:solidFill>
                  <a:srgbClr val="59575C"/>
                </a:solidFill>
                <a:latin typeface="Salesforce Sans"/>
                <a:ea typeface="Salesforce Sans"/>
                <a:cs typeface="Salesforce Sans"/>
                <a:sym typeface="Salesforce Sans"/>
              </a:rPr>
            </a:br>
            <a:r>
              <a:rPr lang="en-US" sz="1000">
                <a:solidFill>
                  <a:srgbClr val="59575C"/>
                </a:solidFill>
                <a:latin typeface="Salesforce Sans"/>
                <a:ea typeface="Salesforce Sans"/>
                <a:cs typeface="Salesforce Sans"/>
                <a:sym typeface="Salesforce Sans"/>
              </a:rPr>
              <a:t>practices</a:t>
            </a:r>
            <a:endParaRPr sz="1000">
              <a:solidFill>
                <a:srgbClr val="59575C"/>
              </a:solidFill>
              <a:latin typeface="Salesforce Sans"/>
              <a:ea typeface="Salesforce Sans"/>
              <a:cs typeface="Salesforce Sans"/>
              <a:sym typeface="Salesforce Sans"/>
            </a:endParaRPr>
          </a:p>
        </p:txBody>
      </p:sp>
      <p:sp>
        <p:nvSpPr>
          <p:cNvPr id="1082" name="Google Shape;1082;p57"/>
          <p:cNvSpPr txBox="1"/>
          <p:nvPr/>
        </p:nvSpPr>
        <p:spPr>
          <a:xfrm>
            <a:off x="8059989" y="4406950"/>
            <a:ext cx="1049400" cy="768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US" sz="1000">
                <a:solidFill>
                  <a:srgbClr val="59575C"/>
                </a:solidFill>
                <a:latin typeface="Salesforce Sans"/>
                <a:ea typeface="Salesforce Sans"/>
                <a:cs typeface="Salesforce Sans"/>
                <a:sym typeface="Salesforce Sans"/>
              </a:rPr>
              <a:t>Actions</a:t>
            </a:r>
            <a:br>
              <a:rPr lang="en-US" sz="1000">
                <a:solidFill>
                  <a:srgbClr val="59575C"/>
                </a:solidFill>
                <a:latin typeface="Salesforce Sans"/>
                <a:ea typeface="Salesforce Sans"/>
                <a:cs typeface="Salesforce Sans"/>
                <a:sym typeface="Salesforce Sans"/>
              </a:rPr>
            </a:br>
            <a:r>
              <a:rPr lang="en-US" sz="1000">
                <a:solidFill>
                  <a:srgbClr val="59575C"/>
                </a:solidFill>
                <a:latin typeface="Salesforce Sans"/>
                <a:ea typeface="Salesforce Sans"/>
                <a:cs typeface="Salesforce Sans"/>
                <a:sym typeface="Salesforce Sans"/>
              </a:rPr>
              <a:t>on racial injustices</a:t>
            </a:r>
            <a:endParaRPr sz="1000">
              <a:solidFill>
                <a:srgbClr val="59575C"/>
              </a:solidFill>
              <a:latin typeface="Salesforce Sans"/>
              <a:ea typeface="Salesforce Sans"/>
              <a:cs typeface="Salesforce Sans"/>
              <a:sym typeface="Salesforce Sans"/>
            </a:endParaRPr>
          </a:p>
        </p:txBody>
      </p:sp>
      <p:sp>
        <p:nvSpPr>
          <p:cNvPr id="1083" name="Google Shape;1083;p57"/>
          <p:cNvSpPr txBox="1"/>
          <p:nvPr/>
        </p:nvSpPr>
        <p:spPr>
          <a:xfrm>
            <a:off x="9094391" y="4406950"/>
            <a:ext cx="1049400" cy="768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US" sz="1000">
                <a:solidFill>
                  <a:srgbClr val="59575C"/>
                </a:solidFill>
                <a:latin typeface="Salesforce Sans"/>
                <a:ea typeface="Salesforce Sans"/>
                <a:cs typeface="Salesforce Sans"/>
                <a:sym typeface="Salesforce Sans"/>
              </a:rPr>
              <a:t>Actions on economic</a:t>
            </a:r>
            <a:br>
              <a:rPr lang="en-US" sz="1000">
                <a:solidFill>
                  <a:srgbClr val="59575C"/>
                </a:solidFill>
                <a:latin typeface="Salesforce Sans"/>
                <a:ea typeface="Salesforce Sans"/>
                <a:cs typeface="Salesforce Sans"/>
                <a:sym typeface="Salesforce Sans"/>
              </a:rPr>
            </a:br>
            <a:r>
              <a:rPr lang="en-US" sz="1000">
                <a:solidFill>
                  <a:srgbClr val="59575C"/>
                </a:solidFill>
                <a:latin typeface="Salesforce Sans"/>
                <a:ea typeface="Salesforce Sans"/>
                <a:cs typeface="Salesforce Sans"/>
                <a:sym typeface="Salesforce Sans"/>
              </a:rPr>
              <a:t>injustices</a:t>
            </a:r>
            <a:endParaRPr sz="1000">
              <a:solidFill>
                <a:srgbClr val="59575C"/>
              </a:solidFill>
              <a:latin typeface="Salesforce Sans"/>
              <a:ea typeface="Salesforce Sans"/>
              <a:cs typeface="Salesforce Sans"/>
              <a:sym typeface="Salesforce Sans"/>
            </a:endParaRPr>
          </a:p>
        </p:txBody>
      </p:sp>
      <p:sp>
        <p:nvSpPr>
          <p:cNvPr id="1084" name="Google Shape;1084;p57"/>
          <p:cNvSpPr txBox="1"/>
          <p:nvPr/>
        </p:nvSpPr>
        <p:spPr>
          <a:xfrm>
            <a:off x="10149526" y="4406950"/>
            <a:ext cx="1049400" cy="768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US" sz="1000">
                <a:solidFill>
                  <a:srgbClr val="59575C"/>
                </a:solidFill>
                <a:latin typeface="Salesforce Sans"/>
                <a:ea typeface="Salesforce Sans"/>
                <a:cs typeface="Salesforce Sans"/>
                <a:sym typeface="Salesforce Sans"/>
              </a:rPr>
              <a:t>Community</a:t>
            </a:r>
            <a:br>
              <a:rPr lang="en-US" sz="1000">
                <a:solidFill>
                  <a:srgbClr val="59575C"/>
                </a:solidFill>
                <a:latin typeface="Salesforce Sans"/>
                <a:ea typeface="Salesforce Sans"/>
                <a:cs typeface="Salesforce Sans"/>
                <a:sym typeface="Salesforce Sans"/>
              </a:rPr>
            </a:br>
            <a:r>
              <a:rPr lang="en-US" sz="1000">
                <a:solidFill>
                  <a:srgbClr val="59575C"/>
                </a:solidFill>
                <a:latin typeface="Salesforce Sans"/>
                <a:ea typeface="Salesforce Sans"/>
                <a:cs typeface="Salesforce Sans"/>
                <a:sym typeface="Salesforce Sans"/>
              </a:rPr>
              <a:t>involvement</a:t>
            </a:r>
            <a:endParaRPr sz="1000">
              <a:solidFill>
                <a:srgbClr val="59575C"/>
              </a:solidFill>
              <a:latin typeface="Salesforce Sans"/>
              <a:ea typeface="Salesforce Sans"/>
              <a:cs typeface="Salesforce Sans"/>
              <a:sym typeface="Salesforce Sans"/>
            </a:endParaRPr>
          </a:p>
        </p:txBody>
      </p:sp>
      <p:sp>
        <p:nvSpPr>
          <p:cNvPr id="1085" name="Google Shape;1085;p57"/>
          <p:cNvSpPr txBox="1"/>
          <p:nvPr/>
        </p:nvSpPr>
        <p:spPr>
          <a:xfrm>
            <a:off x="4722499" y="2118725"/>
            <a:ext cx="447900" cy="228600"/>
          </a:xfrm>
          <a:prstGeom prst="rect">
            <a:avLst/>
          </a:prstGeom>
          <a:noFill/>
          <a:ln>
            <a:noFill/>
          </a:ln>
        </p:spPr>
        <p:txBody>
          <a:bodyPr anchorCtr="0" anchor="ctr" bIns="0" lIns="0" spcFirstLastPara="1" rIns="0" wrap="square" tIns="0">
            <a:noAutofit/>
          </a:bodyPr>
          <a:lstStyle/>
          <a:p>
            <a:pPr indent="-63500" lvl="0" marL="0" rtl="0" algn="l">
              <a:spcBef>
                <a:spcPts val="0"/>
              </a:spcBef>
              <a:spcAft>
                <a:spcPts val="0"/>
              </a:spcAft>
              <a:buClr>
                <a:schemeClr val="accent2"/>
              </a:buClr>
              <a:buSzPts val="1000"/>
              <a:buChar char="●"/>
            </a:pPr>
            <a:r>
              <a:rPr lang="en-US" sz="1000">
                <a:solidFill>
                  <a:schemeClr val="accent2"/>
                </a:solidFill>
                <a:latin typeface="Salesforce Sans"/>
                <a:ea typeface="Salesforce Sans"/>
                <a:cs typeface="Salesforce Sans"/>
                <a:sym typeface="Salesforce Sans"/>
              </a:rPr>
              <a:t>Total</a:t>
            </a:r>
            <a:endParaRPr sz="1000">
              <a:solidFill>
                <a:schemeClr val="accent2"/>
              </a:solidFill>
            </a:endParaRPr>
          </a:p>
        </p:txBody>
      </p:sp>
      <p:sp>
        <p:nvSpPr>
          <p:cNvPr id="1086" name="Google Shape;1086;p57"/>
          <p:cNvSpPr txBox="1"/>
          <p:nvPr/>
        </p:nvSpPr>
        <p:spPr>
          <a:xfrm>
            <a:off x="5238149" y="2118725"/>
            <a:ext cx="447900" cy="228600"/>
          </a:xfrm>
          <a:prstGeom prst="rect">
            <a:avLst/>
          </a:prstGeom>
          <a:noFill/>
          <a:ln>
            <a:noFill/>
          </a:ln>
        </p:spPr>
        <p:txBody>
          <a:bodyPr anchorCtr="0" anchor="ctr" bIns="0" lIns="0" spcFirstLastPara="1" rIns="0" wrap="square" tIns="0">
            <a:noAutofit/>
          </a:bodyPr>
          <a:lstStyle/>
          <a:p>
            <a:pPr indent="-76200" lvl="0" marL="0" rtl="0" algn="ctr">
              <a:spcBef>
                <a:spcPts val="0"/>
              </a:spcBef>
              <a:spcAft>
                <a:spcPts val="0"/>
              </a:spcAft>
              <a:buClr>
                <a:schemeClr val="dk1"/>
              </a:buClr>
              <a:buSzPts val="1200"/>
              <a:buChar char="●"/>
            </a:pPr>
            <a:r>
              <a:rPr b="1" lang="en-US" sz="1200">
                <a:solidFill>
                  <a:schemeClr val="dk1"/>
                </a:solidFill>
                <a:latin typeface="Salesforce Sans"/>
                <a:ea typeface="Salesforce Sans"/>
                <a:cs typeface="Salesforce Sans"/>
                <a:sym typeface="Salesforce Sans"/>
              </a:rPr>
              <a:t>82%</a:t>
            </a:r>
            <a:endParaRPr b="1" sz="1200">
              <a:solidFill>
                <a:schemeClr val="dk1"/>
              </a:solidFill>
            </a:endParaRPr>
          </a:p>
        </p:txBody>
      </p:sp>
      <p:sp>
        <p:nvSpPr>
          <p:cNvPr id="1087" name="Google Shape;1087;p57"/>
          <p:cNvSpPr txBox="1"/>
          <p:nvPr/>
        </p:nvSpPr>
        <p:spPr>
          <a:xfrm>
            <a:off x="6279724" y="2118725"/>
            <a:ext cx="447900" cy="228600"/>
          </a:xfrm>
          <a:prstGeom prst="rect">
            <a:avLst/>
          </a:prstGeom>
          <a:noFill/>
          <a:ln>
            <a:noFill/>
          </a:ln>
        </p:spPr>
        <p:txBody>
          <a:bodyPr anchorCtr="0" anchor="ctr" bIns="0" lIns="0" spcFirstLastPara="1" rIns="0" wrap="square" tIns="0">
            <a:noAutofit/>
          </a:bodyPr>
          <a:lstStyle/>
          <a:p>
            <a:pPr indent="-76200" lvl="0" marL="0" rtl="0" algn="ctr">
              <a:spcBef>
                <a:spcPts val="0"/>
              </a:spcBef>
              <a:spcAft>
                <a:spcPts val="0"/>
              </a:spcAft>
              <a:buClr>
                <a:schemeClr val="dk1"/>
              </a:buClr>
              <a:buSzPts val="1200"/>
              <a:buChar char="●"/>
            </a:pPr>
            <a:r>
              <a:rPr b="1" lang="en-US" sz="1200">
                <a:solidFill>
                  <a:schemeClr val="dk1"/>
                </a:solidFill>
                <a:latin typeface="Salesforce Sans"/>
                <a:ea typeface="Salesforce Sans"/>
                <a:cs typeface="Salesforce Sans"/>
                <a:sym typeface="Salesforce Sans"/>
              </a:rPr>
              <a:t>85%</a:t>
            </a:r>
            <a:endParaRPr b="1" sz="1200">
              <a:solidFill>
                <a:schemeClr val="dk1"/>
              </a:solidFill>
            </a:endParaRPr>
          </a:p>
        </p:txBody>
      </p:sp>
      <p:sp>
        <p:nvSpPr>
          <p:cNvPr id="1088" name="Google Shape;1088;p57"/>
          <p:cNvSpPr txBox="1"/>
          <p:nvPr/>
        </p:nvSpPr>
        <p:spPr>
          <a:xfrm>
            <a:off x="7320599" y="2118725"/>
            <a:ext cx="447900" cy="228600"/>
          </a:xfrm>
          <a:prstGeom prst="rect">
            <a:avLst/>
          </a:prstGeom>
          <a:noFill/>
          <a:ln>
            <a:noFill/>
          </a:ln>
        </p:spPr>
        <p:txBody>
          <a:bodyPr anchorCtr="0" anchor="ctr" bIns="0" lIns="0" spcFirstLastPara="1" rIns="0" wrap="square" tIns="0">
            <a:noAutofit/>
          </a:bodyPr>
          <a:lstStyle/>
          <a:p>
            <a:pPr indent="-76200" lvl="0" marL="0" rtl="0" algn="ctr">
              <a:spcBef>
                <a:spcPts val="0"/>
              </a:spcBef>
              <a:spcAft>
                <a:spcPts val="0"/>
              </a:spcAft>
              <a:buClr>
                <a:schemeClr val="dk1"/>
              </a:buClr>
              <a:buSzPts val="1200"/>
              <a:buChar char="●"/>
            </a:pPr>
            <a:r>
              <a:rPr b="1" lang="en-US" sz="1200">
                <a:solidFill>
                  <a:schemeClr val="dk1"/>
                </a:solidFill>
                <a:latin typeface="Salesforce Sans"/>
                <a:ea typeface="Salesforce Sans"/>
                <a:cs typeface="Salesforce Sans"/>
                <a:sym typeface="Salesforce Sans"/>
              </a:rPr>
              <a:t>78%</a:t>
            </a:r>
            <a:endParaRPr b="1" sz="1200">
              <a:solidFill>
                <a:schemeClr val="dk1"/>
              </a:solidFill>
            </a:endParaRPr>
          </a:p>
        </p:txBody>
      </p:sp>
      <p:sp>
        <p:nvSpPr>
          <p:cNvPr id="1089" name="Google Shape;1089;p57"/>
          <p:cNvSpPr txBox="1"/>
          <p:nvPr/>
        </p:nvSpPr>
        <p:spPr>
          <a:xfrm>
            <a:off x="8361474" y="2118725"/>
            <a:ext cx="447900" cy="228600"/>
          </a:xfrm>
          <a:prstGeom prst="rect">
            <a:avLst/>
          </a:prstGeom>
          <a:noFill/>
          <a:ln>
            <a:noFill/>
          </a:ln>
        </p:spPr>
        <p:txBody>
          <a:bodyPr anchorCtr="0" anchor="ctr" bIns="0" lIns="0" spcFirstLastPara="1" rIns="0" wrap="square" tIns="0">
            <a:noAutofit/>
          </a:bodyPr>
          <a:lstStyle/>
          <a:p>
            <a:pPr indent="-76200" lvl="0" marL="0" rtl="0" algn="ctr">
              <a:spcBef>
                <a:spcPts val="0"/>
              </a:spcBef>
              <a:spcAft>
                <a:spcPts val="0"/>
              </a:spcAft>
              <a:buClr>
                <a:schemeClr val="dk1"/>
              </a:buClr>
              <a:buSzPts val="1200"/>
              <a:buChar char="●"/>
            </a:pPr>
            <a:r>
              <a:rPr b="1" lang="en-US" sz="1200">
                <a:solidFill>
                  <a:schemeClr val="dk1"/>
                </a:solidFill>
                <a:latin typeface="Salesforce Sans"/>
                <a:ea typeface="Salesforce Sans"/>
                <a:cs typeface="Salesforce Sans"/>
                <a:sym typeface="Salesforce Sans"/>
              </a:rPr>
              <a:t>73%</a:t>
            </a:r>
            <a:endParaRPr b="1" sz="1200">
              <a:solidFill>
                <a:schemeClr val="dk1"/>
              </a:solidFill>
            </a:endParaRPr>
          </a:p>
        </p:txBody>
      </p:sp>
      <p:sp>
        <p:nvSpPr>
          <p:cNvPr id="1090" name="Google Shape;1090;p57"/>
          <p:cNvSpPr txBox="1"/>
          <p:nvPr/>
        </p:nvSpPr>
        <p:spPr>
          <a:xfrm>
            <a:off x="9402349" y="2118725"/>
            <a:ext cx="447900" cy="228600"/>
          </a:xfrm>
          <a:prstGeom prst="rect">
            <a:avLst/>
          </a:prstGeom>
          <a:noFill/>
          <a:ln>
            <a:noFill/>
          </a:ln>
        </p:spPr>
        <p:txBody>
          <a:bodyPr anchorCtr="0" anchor="ctr" bIns="0" lIns="0" spcFirstLastPara="1" rIns="0" wrap="square" tIns="0">
            <a:noAutofit/>
          </a:bodyPr>
          <a:lstStyle/>
          <a:p>
            <a:pPr indent="-76200" lvl="0" marL="0" rtl="0" algn="ctr">
              <a:spcBef>
                <a:spcPts val="0"/>
              </a:spcBef>
              <a:spcAft>
                <a:spcPts val="0"/>
              </a:spcAft>
              <a:buClr>
                <a:schemeClr val="dk1"/>
              </a:buClr>
              <a:buSzPts val="1200"/>
              <a:buChar char="●"/>
            </a:pPr>
            <a:r>
              <a:rPr b="1" lang="en-US" sz="1200">
                <a:solidFill>
                  <a:schemeClr val="dk1"/>
                </a:solidFill>
                <a:latin typeface="Salesforce Sans"/>
                <a:ea typeface="Salesforce Sans"/>
                <a:cs typeface="Salesforce Sans"/>
                <a:sym typeface="Salesforce Sans"/>
              </a:rPr>
              <a:t>76%</a:t>
            </a:r>
            <a:endParaRPr b="1" sz="1200">
              <a:solidFill>
                <a:schemeClr val="dk1"/>
              </a:solidFill>
            </a:endParaRPr>
          </a:p>
        </p:txBody>
      </p:sp>
      <p:sp>
        <p:nvSpPr>
          <p:cNvPr id="1091" name="Google Shape;1091;p57"/>
          <p:cNvSpPr txBox="1"/>
          <p:nvPr/>
        </p:nvSpPr>
        <p:spPr>
          <a:xfrm>
            <a:off x="10450274" y="2118725"/>
            <a:ext cx="447900" cy="228600"/>
          </a:xfrm>
          <a:prstGeom prst="rect">
            <a:avLst/>
          </a:prstGeom>
          <a:noFill/>
          <a:ln>
            <a:noFill/>
          </a:ln>
        </p:spPr>
        <p:txBody>
          <a:bodyPr anchorCtr="0" anchor="ctr" bIns="0" lIns="0" spcFirstLastPara="1" rIns="0" wrap="square" tIns="0">
            <a:noAutofit/>
          </a:bodyPr>
          <a:lstStyle/>
          <a:p>
            <a:pPr indent="-76200" lvl="0" marL="0" rtl="0" algn="ctr">
              <a:spcBef>
                <a:spcPts val="0"/>
              </a:spcBef>
              <a:spcAft>
                <a:spcPts val="0"/>
              </a:spcAft>
              <a:buClr>
                <a:schemeClr val="dk1"/>
              </a:buClr>
              <a:buSzPts val="1200"/>
              <a:buChar char="●"/>
            </a:pPr>
            <a:r>
              <a:rPr b="1" lang="en-US" sz="1200">
                <a:solidFill>
                  <a:schemeClr val="dk1"/>
                </a:solidFill>
                <a:latin typeface="Salesforce Sans"/>
                <a:ea typeface="Salesforce Sans"/>
                <a:cs typeface="Salesforce Sans"/>
                <a:sym typeface="Salesforce Sans"/>
              </a:rPr>
              <a:t>72%</a:t>
            </a:r>
            <a:endParaRPr b="1" sz="1200">
              <a:solidFill>
                <a:schemeClr val="dk1"/>
              </a:solidFill>
            </a:endParaRPr>
          </a:p>
        </p:txBody>
      </p:sp>
      <p:sp>
        <p:nvSpPr>
          <p:cNvPr id="1092" name="Google Shape;1092;p57"/>
          <p:cNvSpPr txBox="1"/>
          <p:nvPr/>
        </p:nvSpPr>
        <p:spPr>
          <a:xfrm>
            <a:off x="4722500" y="1695825"/>
            <a:ext cx="6296700" cy="228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US" sz="1200">
                <a:solidFill>
                  <a:srgbClr val="59575C"/>
                </a:solidFill>
                <a:latin typeface="Salesforce Sans"/>
                <a:ea typeface="Salesforce Sans"/>
                <a:cs typeface="Salesforce Sans"/>
                <a:sym typeface="Salesforce Sans"/>
              </a:rPr>
              <a:t>Consumers Who Say the Following Influence Their Decision to Buy from a Company</a:t>
            </a:r>
            <a:endParaRPr b="1" sz="1200">
              <a:solidFill>
                <a:srgbClr val="59575C"/>
              </a:solidFill>
              <a:latin typeface="Salesforce Sans"/>
              <a:ea typeface="Salesforce Sans"/>
              <a:cs typeface="Salesforce Sans"/>
              <a:sym typeface="Salesforce Sans"/>
            </a:endParaRPr>
          </a:p>
        </p:txBody>
      </p:sp>
      <p:grpSp>
        <p:nvGrpSpPr>
          <p:cNvPr id="1093" name="Google Shape;1093;p57"/>
          <p:cNvGrpSpPr/>
          <p:nvPr/>
        </p:nvGrpSpPr>
        <p:grpSpPr>
          <a:xfrm>
            <a:off x="6112372" y="5596898"/>
            <a:ext cx="3913175" cy="117906"/>
            <a:chOff x="5351784" y="5825498"/>
            <a:chExt cx="3913175" cy="117906"/>
          </a:xfrm>
        </p:grpSpPr>
        <p:sp>
          <p:nvSpPr>
            <p:cNvPr id="1094" name="Google Shape;1094;p57"/>
            <p:cNvSpPr/>
            <p:nvPr/>
          </p:nvSpPr>
          <p:spPr>
            <a:xfrm>
              <a:off x="7336464" y="5825498"/>
              <a:ext cx="100500" cy="100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57"/>
            <p:cNvSpPr/>
            <p:nvPr/>
          </p:nvSpPr>
          <p:spPr>
            <a:xfrm>
              <a:off x="6492173" y="5825498"/>
              <a:ext cx="100500" cy="100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57"/>
            <p:cNvSpPr/>
            <p:nvPr/>
          </p:nvSpPr>
          <p:spPr>
            <a:xfrm>
              <a:off x="5351784" y="5825498"/>
              <a:ext cx="100500" cy="100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57"/>
            <p:cNvSpPr/>
            <p:nvPr/>
          </p:nvSpPr>
          <p:spPr>
            <a:xfrm>
              <a:off x="8274361" y="5825498"/>
              <a:ext cx="100500" cy="100500"/>
            </a:xfrm>
            <a:prstGeom prst="rect">
              <a:avLst/>
            </a:prstGeom>
            <a:solidFill>
              <a:srgbClr val="90D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57"/>
            <p:cNvSpPr txBox="1"/>
            <p:nvPr/>
          </p:nvSpPr>
          <p:spPr>
            <a:xfrm>
              <a:off x="5427984" y="5842904"/>
              <a:ext cx="914400" cy="100500"/>
            </a:xfrm>
            <a:prstGeom prst="rect">
              <a:avLst/>
            </a:prstGeom>
            <a:noFill/>
            <a:ln>
              <a:noFill/>
            </a:ln>
          </p:spPr>
          <p:txBody>
            <a:bodyPr anchorCtr="0" anchor="ctr" bIns="0" lIns="91425" spcFirstLastPara="1" rIns="0" wrap="square" tIns="0">
              <a:noAutofit/>
            </a:bodyPr>
            <a:lstStyle/>
            <a:p>
              <a:pPr indent="0" lvl="0" marL="0" rtl="0" algn="l">
                <a:lnSpc>
                  <a:spcPct val="115000"/>
                </a:lnSpc>
                <a:spcBef>
                  <a:spcPts val="0"/>
                </a:spcBef>
                <a:spcAft>
                  <a:spcPts val="0"/>
                </a:spcAft>
                <a:buNone/>
              </a:pPr>
              <a:r>
                <a:rPr b="1" lang="en-US" sz="900">
                  <a:solidFill>
                    <a:srgbClr val="59575C"/>
                  </a:solidFill>
                  <a:latin typeface="Salesforce Sans"/>
                  <a:ea typeface="Salesforce Sans"/>
                  <a:cs typeface="Salesforce Sans"/>
                  <a:sym typeface="Salesforce Sans"/>
                </a:rPr>
                <a:t>Baby Boomer</a:t>
              </a:r>
              <a:endParaRPr b="1" sz="900">
                <a:solidFill>
                  <a:srgbClr val="59575C"/>
                </a:solidFill>
                <a:latin typeface="Salesforce Sans"/>
                <a:ea typeface="Salesforce Sans"/>
                <a:cs typeface="Salesforce Sans"/>
                <a:sym typeface="Salesforce Sans"/>
              </a:endParaRPr>
            </a:p>
          </p:txBody>
        </p:sp>
        <p:sp>
          <p:nvSpPr>
            <p:cNvPr id="1099" name="Google Shape;1099;p57"/>
            <p:cNvSpPr txBox="1"/>
            <p:nvPr/>
          </p:nvSpPr>
          <p:spPr>
            <a:xfrm>
              <a:off x="6568373" y="5842904"/>
              <a:ext cx="914400" cy="100500"/>
            </a:xfrm>
            <a:prstGeom prst="rect">
              <a:avLst/>
            </a:prstGeom>
            <a:noFill/>
            <a:ln>
              <a:noFill/>
            </a:ln>
          </p:spPr>
          <p:txBody>
            <a:bodyPr anchorCtr="0" anchor="ctr" bIns="0" lIns="91425" spcFirstLastPara="1" rIns="0" wrap="square" tIns="0">
              <a:noAutofit/>
            </a:bodyPr>
            <a:lstStyle/>
            <a:p>
              <a:pPr indent="0" lvl="0" marL="0" rtl="0" algn="l">
                <a:lnSpc>
                  <a:spcPct val="115000"/>
                </a:lnSpc>
                <a:spcBef>
                  <a:spcPts val="0"/>
                </a:spcBef>
                <a:spcAft>
                  <a:spcPts val="0"/>
                </a:spcAft>
                <a:buNone/>
              </a:pPr>
              <a:r>
                <a:rPr b="1" lang="en-US" sz="900">
                  <a:solidFill>
                    <a:srgbClr val="59575C"/>
                  </a:solidFill>
                  <a:latin typeface="Salesforce Sans"/>
                  <a:ea typeface="Salesforce Sans"/>
                  <a:cs typeface="Salesforce Sans"/>
                  <a:sym typeface="Salesforce Sans"/>
                </a:rPr>
                <a:t>Gen Xer</a:t>
              </a:r>
              <a:endParaRPr b="1" sz="900">
                <a:solidFill>
                  <a:srgbClr val="59575C"/>
                </a:solidFill>
                <a:latin typeface="Salesforce Sans"/>
                <a:ea typeface="Salesforce Sans"/>
                <a:cs typeface="Salesforce Sans"/>
                <a:sym typeface="Salesforce Sans"/>
              </a:endParaRPr>
            </a:p>
          </p:txBody>
        </p:sp>
        <p:sp>
          <p:nvSpPr>
            <p:cNvPr id="1100" name="Google Shape;1100;p57"/>
            <p:cNvSpPr txBox="1"/>
            <p:nvPr/>
          </p:nvSpPr>
          <p:spPr>
            <a:xfrm>
              <a:off x="7412663" y="5842904"/>
              <a:ext cx="914400" cy="100500"/>
            </a:xfrm>
            <a:prstGeom prst="rect">
              <a:avLst/>
            </a:prstGeom>
            <a:noFill/>
            <a:ln>
              <a:noFill/>
            </a:ln>
          </p:spPr>
          <p:txBody>
            <a:bodyPr anchorCtr="0" anchor="ctr" bIns="0" lIns="91425" spcFirstLastPara="1" rIns="0" wrap="square" tIns="0">
              <a:noAutofit/>
            </a:bodyPr>
            <a:lstStyle/>
            <a:p>
              <a:pPr indent="0" lvl="0" marL="0" rtl="0" algn="l">
                <a:lnSpc>
                  <a:spcPct val="115000"/>
                </a:lnSpc>
                <a:spcBef>
                  <a:spcPts val="0"/>
                </a:spcBef>
                <a:spcAft>
                  <a:spcPts val="0"/>
                </a:spcAft>
                <a:buNone/>
              </a:pPr>
              <a:r>
                <a:rPr b="1" lang="en-US" sz="900">
                  <a:solidFill>
                    <a:srgbClr val="59575C"/>
                  </a:solidFill>
                  <a:latin typeface="Salesforce Sans"/>
                  <a:ea typeface="Salesforce Sans"/>
                  <a:cs typeface="Salesforce Sans"/>
                  <a:sym typeface="Salesforce Sans"/>
                </a:rPr>
                <a:t>Millennial</a:t>
              </a:r>
              <a:endParaRPr b="1" sz="900">
                <a:solidFill>
                  <a:srgbClr val="59575C"/>
                </a:solidFill>
                <a:latin typeface="Salesforce Sans"/>
                <a:ea typeface="Salesforce Sans"/>
                <a:cs typeface="Salesforce Sans"/>
                <a:sym typeface="Salesforce Sans"/>
              </a:endParaRPr>
            </a:p>
          </p:txBody>
        </p:sp>
        <p:sp>
          <p:nvSpPr>
            <p:cNvPr id="1101" name="Google Shape;1101;p57"/>
            <p:cNvSpPr txBox="1"/>
            <p:nvPr/>
          </p:nvSpPr>
          <p:spPr>
            <a:xfrm>
              <a:off x="8350559" y="5842904"/>
              <a:ext cx="914400" cy="100500"/>
            </a:xfrm>
            <a:prstGeom prst="rect">
              <a:avLst/>
            </a:prstGeom>
            <a:noFill/>
            <a:ln>
              <a:noFill/>
            </a:ln>
          </p:spPr>
          <p:txBody>
            <a:bodyPr anchorCtr="0" anchor="ctr" bIns="0" lIns="91425" spcFirstLastPara="1" rIns="0" wrap="square" tIns="0">
              <a:noAutofit/>
            </a:bodyPr>
            <a:lstStyle/>
            <a:p>
              <a:pPr indent="0" lvl="0" marL="0" rtl="0" algn="l">
                <a:lnSpc>
                  <a:spcPct val="115000"/>
                </a:lnSpc>
                <a:spcBef>
                  <a:spcPts val="0"/>
                </a:spcBef>
                <a:spcAft>
                  <a:spcPts val="0"/>
                </a:spcAft>
                <a:buNone/>
              </a:pPr>
              <a:r>
                <a:rPr b="1" lang="en-US" sz="900">
                  <a:solidFill>
                    <a:srgbClr val="59575C"/>
                  </a:solidFill>
                  <a:latin typeface="Salesforce Sans"/>
                  <a:ea typeface="Salesforce Sans"/>
                  <a:cs typeface="Salesforce Sans"/>
                  <a:sym typeface="Salesforce Sans"/>
                </a:rPr>
                <a:t>Gen Zer</a:t>
              </a:r>
              <a:endParaRPr b="1" sz="900">
                <a:solidFill>
                  <a:srgbClr val="59575C"/>
                </a:solidFill>
                <a:latin typeface="Salesforce Sans"/>
                <a:ea typeface="Salesforce Sans"/>
                <a:cs typeface="Salesforce Sans"/>
                <a:sym typeface="Salesforce Sans"/>
              </a:endParaRPr>
            </a:p>
          </p:txBody>
        </p:sp>
      </p:grpSp>
      <p:grpSp>
        <p:nvGrpSpPr>
          <p:cNvPr id="1102" name="Google Shape;1102;p57"/>
          <p:cNvGrpSpPr/>
          <p:nvPr/>
        </p:nvGrpSpPr>
        <p:grpSpPr>
          <a:xfrm>
            <a:off x="4915274" y="2414150"/>
            <a:ext cx="6307350" cy="2021300"/>
            <a:chOff x="4915274" y="2414150"/>
            <a:chExt cx="6307350" cy="2021300"/>
          </a:xfrm>
        </p:grpSpPr>
        <p:cxnSp>
          <p:nvCxnSpPr>
            <p:cNvPr id="1103" name="Google Shape;1103;p57"/>
            <p:cNvCxnSpPr/>
            <p:nvPr/>
          </p:nvCxnSpPr>
          <p:spPr>
            <a:xfrm rot="10800000">
              <a:off x="7543675" y="2414150"/>
              <a:ext cx="0" cy="2013600"/>
            </a:xfrm>
            <a:prstGeom prst="straightConnector1">
              <a:avLst/>
            </a:prstGeom>
            <a:noFill/>
            <a:ln cap="flat" cmpd="sng" w="9525">
              <a:solidFill>
                <a:srgbClr val="D8D8D8"/>
              </a:solidFill>
              <a:prstDash val="solid"/>
              <a:round/>
              <a:headEnd len="med" w="med" type="none"/>
              <a:tailEnd len="med" w="med" type="none"/>
            </a:ln>
          </p:spPr>
        </p:cxnSp>
        <p:sp>
          <p:nvSpPr>
            <p:cNvPr id="1104" name="Google Shape;1104;p57"/>
            <p:cNvSpPr/>
            <p:nvPr/>
          </p:nvSpPr>
          <p:spPr>
            <a:xfrm>
              <a:off x="7493925" y="3177738"/>
              <a:ext cx="100500" cy="100500"/>
            </a:xfrm>
            <a:prstGeom prst="rect">
              <a:avLst/>
            </a:prstGeom>
            <a:solidFill>
              <a:srgbClr val="90D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05" name="Google Shape;1105;p57"/>
            <p:cNvCxnSpPr/>
            <p:nvPr/>
          </p:nvCxnSpPr>
          <p:spPr>
            <a:xfrm rot="10800000">
              <a:off x="6503675" y="2414150"/>
              <a:ext cx="0" cy="2013600"/>
            </a:xfrm>
            <a:prstGeom prst="straightConnector1">
              <a:avLst/>
            </a:prstGeom>
            <a:noFill/>
            <a:ln cap="flat" cmpd="sng" w="9525">
              <a:solidFill>
                <a:srgbClr val="D8D8D8"/>
              </a:solidFill>
              <a:prstDash val="solid"/>
              <a:round/>
              <a:headEnd len="med" w="med" type="none"/>
              <a:tailEnd len="med" w="med" type="none"/>
            </a:ln>
          </p:spPr>
        </p:cxnSp>
        <p:cxnSp>
          <p:nvCxnSpPr>
            <p:cNvPr id="1106" name="Google Shape;1106;p57"/>
            <p:cNvCxnSpPr/>
            <p:nvPr/>
          </p:nvCxnSpPr>
          <p:spPr>
            <a:xfrm rot="10800000">
              <a:off x="5463173" y="2414150"/>
              <a:ext cx="0" cy="2013600"/>
            </a:xfrm>
            <a:prstGeom prst="straightConnector1">
              <a:avLst/>
            </a:prstGeom>
            <a:noFill/>
            <a:ln cap="flat" cmpd="sng" w="9525">
              <a:solidFill>
                <a:srgbClr val="D8D8D8"/>
              </a:solidFill>
              <a:prstDash val="solid"/>
              <a:round/>
              <a:headEnd len="med" w="med" type="none"/>
              <a:tailEnd len="med" w="med" type="none"/>
            </a:ln>
          </p:spPr>
        </p:cxnSp>
        <p:cxnSp>
          <p:nvCxnSpPr>
            <p:cNvPr id="1107" name="Google Shape;1107;p57"/>
            <p:cNvCxnSpPr/>
            <p:nvPr/>
          </p:nvCxnSpPr>
          <p:spPr>
            <a:xfrm rot="10800000">
              <a:off x="8585169" y="2414150"/>
              <a:ext cx="0" cy="2013600"/>
            </a:xfrm>
            <a:prstGeom prst="straightConnector1">
              <a:avLst/>
            </a:prstGeom>
            <a:noFill/>
            <a:ln cap="flat" cmpd="sng" w="9525">
              <a:solidFill>
                <a:srgbClr val="D8D8D8"/>
              </a:solidFill>
              <a:prstDash val="solid"/>
              <a:round/>
              <a:headEnd len="med" w="med" type="none"/>
              <a:tailEnd len="med" w="med" type="none"/>
            </a:ln>
          </p:spPr>
        </p:cxnSp>
        <p:cxnSp>
          <p:nvCxnSpPr>
            <p:cNvPr id="1108" name="Google Shape;1108;p57"/>
            <p:cNvCxnSpPr/>
            <p:nvPr/>
          </p:nvCxnSpPr>
          <p:spPr>
            <a:xfrm rot="10800000">
              <a:off x="9619100" y="2414150"/>
              <a:ext cx="0" cy="2013600"/>
            </a:xfrm>
            <a:prstGeom prst="straightConnector1">
              <a:avLst/>
            </a:prstGeom>
            <a:noFill/>
            <a:ln cap="flat" cmpd="sng" w="9525">
              <a:solidFill>
                <a:srgbClr val="D8D8D8"/>
              </a:solidFill>
              <a:prstDash val="solid"/>
              <a:round/>
              <a:headEnd len="med" w="med" type="none"/>
              <a:tailEnd len="med" w="med" type="none"/>
            </a:ln>
          </p:spPr>
        </p:cxnSp>
        <p:cxnSp>
          <p:nvCxnSpPr>
            <p:cNvPr id="1109" name="Google Shape;1109;p57"/>
            <p:cNvCxnSpPr/>
            <p:nvPr/>
          </p:nvCxnSpPr>
          <p:spPr>
            <a:xfrm rot="10800000">
              <a:off x="10674225" y="2414150"/>
              <a:ext cx="0" cy="2013600"/>
            </a:xfrm>
            <a:prstGeom prst="straightConnector1">
              <a:avLst/>
            </a:prstGeom>
            <a:noFill/>
            <a:ln cap="flat" cmpd="sng" w="9525">
              <a:solidFill>
                <a:srgbClr val="D8D8D8"/>
              </a:solidFill>
              <a:prstDash val="solid"/>
              <a:round/>
              <a:headEnd len="med" w="med" type="none"/>
              <a:tailEnd len="med" w="med" type="none"/>
            </a:ln>
          </p:spPr>
        </p:cxnSp>
        <p:sp>
          <p:nvSpPr>
            <p:cNvPr id="1110" name="Google Shape;1110;p57"/>
            <p:cNvSpPr/>
            <p:nvPr/>
          </p:nvSpPr>
          <p:spPr>
            <a:xfrm>
              <a:off x="5363175" y="2854575"/>
              <a:ext cx="100500" cy="100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57"/>
            <p:cNvSpPr/>
            <p:nvPr/>
          </p:nvSpPr>
          <p:spPr>
            <a:xfrm>
              <a:off x="5412923" y="3015700"/>
              <a:ext cx="100500" cy="100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57"/>
            <p:cNvSpPr/>
            <p:nvPr/>
          </p:nvSpPr>
          <p:spPr>
            <a:xfrm>
              <a:off x="5412923" y="3358544"/>
              <a:ext cx="100500" cy="100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57"/>
            <p:cNvSpPr/>
            <p:nvPr/>
          </p:nvSpPr>
          <p:spPr>
            <a:xfrm>
              <a:off x="5462100" y="2854575"/>
              <a:ext cx="100500" cy="100500"/>
            </a:xfrm>
            <a:prstGeom prst="rect">
              <a:avLst/>
            </a:prstGeom>
            <a:solidFill>
              <a:srgbClr val="90D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57"/>
            <p:cNvSpPr/>
            <p:nvPr/>
          </p:nvSpPr>
          <p:spPr>
            <a:xfrm>
              <a:off x="6452638" y="2676250"/>
              <a:ext cx="100500" cy="100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57"/>
            <p:cNvSpPr/>
            <p:nvPr/>
          </p:nvSpPr>
          <p:spPr>
            <a:xfrm>
              <a:off x="6452638" y="2776750"/>
              <a:ext cx="100500" cy="100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57"/>
            <p:cNvSpPr/>
            <p:nvPr/>
          </p:nvSpPr>
          <p:spPr>
            <a:xfrm>
              <a:off x="6452634" y="3015694"/>
              <a:ext cx="100500" cy="100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57"/>
            <p:cNvSpPr/>
            <p:nvPr/>
          </p:nvSpPr>
          <p:spPr>
            <a:xfrm>
              <a:off x="8534919" y="3877913"/>
              <a:ext cx="100500" cy="100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57"/>
            <p:cNvSpPr/>
            <p:nvPr/>
          </p:nvSpPr>
          <p:spPr>
            <a:xfrm>
              <a:off x="8534919" y="4133728"/>
              <a:ext cx="100500" cy="100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57"/>
            <p:cNvSpPr/>
            <p:nvPr/>
          </p:nvSpPr>
          <p:spPr>
            <a:xfrm>
              <a:off x="8534919" y="3520563"/>
              <a:ext cx="100500" cy="100500"/>
            </a:xfrm>
            <a:prstGeom prst="rect">
              <a:avLst/>
            </a:prstGeom>
            <a:solidFill>
              <a:srgbClr val="90D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57"/>
            <p:cNvSpPr/>
            <p:nvPr/>
          </p:nvSpPr>
          <p:spPr>
            <a:xfrm>
              <a:off x="7543663" y="3275444"/>
              <a:ext cx="100500" cy="100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57"/>
            <p:cNvSpPr/>
            <p:nvPr/>
          </p:nvSpPr>
          <p:spPr>
            <a:xfrm>
              <a:off x="7449788" y="3275438"/>
              <a:ext cx="100500" cy="100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57"/>
            <p:cNvSpPr/>
            <p:nvPr/>
          </p:nvSpPr>
          <p:spPr>
            <a:xfrm>
              <a:off x="7493947" y="3702731"/>
              <a:ext cx="100500" cy="100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57"/>
            <p:cNvSpPr/>
            <p:nvPr/>
          </p:nvSpPr>
          <p:spPr>
            <a:xfrm>
              <a:off x="10619750" y="3785813"/>
              <a:ext cx="100500" cy="100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57"/>
            <p:cNvSpPr/>
            <p:nvPr/>
          </p:nvSpPr>
          <p:spPr>
            <a:xfrm>
              <a:off x="10573722" y="4142434"/>
              <a:ext cx="100500" cy="100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57"/>
            <p:cNvSpPr/>
            <p:nvPr/>
          </p:nvSpPr>
          <p:spPr>
            <a:xfrm>
              <a:off x="10674225" y="4142434"/>
              <a:ext cx="100500" cy="100500"/>
            </a:xfrm>
            <a:prstGeom prst="rect">
              <a:avLst/>
            </a:prstGeom>
            <a:solidFill>
              <a:srgbClr val="90D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57"/>
            <p:cNvSpPr/>
            <p:nvPr/>
          </p:nvSpPr>
          <p:spPr>
            <a:xfrm>
              <a:off x="9463713" y="3520563"/>
              <a:ext cx="100500" cy="100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57"/>
            <p:cNvSpPr/>
            <p:nvPr/>
          </p:nvSpPr>
          <p:spPr>
            <a:xfrm>
              <a:off x="9568838" y="3520563"/>
              <a:ext cx="100500" cy="100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57"/>
            <p:cNvSpPr/>
            <p:nvPr/>
          </p:nvSpPr>
          <p:spPr>
            <a:xfrm>
              <a:off x="9579222" y="3785825"/>
              <a:ext cx="100500" cy="100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57"/>
            <p:cNvSpPr/>
            <p:nvPr/>
          </p:nvSpPr>
          <p:spPr>
            <a:xfrm>
              <a:off x="9673963" y="3520563"/>
              <a:ext cx="100500" cy="100500"/>
            </a:xfrm>
            <a:prstGeom prst="rect">
              <a:avLst/>
            </a:prstGeom>
            <a:solidFill>
              <a:srgbClr val="90D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57"/>
            <p:cNvSpPr/>
            <p:nvPr/>
          </p:nvSpPr>
          <p:spPr>
            <a:xfrm>
              <a:off x="6452638" y="3115438"/>
              <a:ext cx="100500" cy="100500"/>
            </a:xfrm>
            <a:prstGeom prst="rect">
              <a:avLst/>
            </a:prstGeom>
            <a:solidFill>
              <a:srgbClr val="90D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57"/>
            <p:cNvSpPr/>
            <p:nvPr/>
          </p:nvSpPr>
          <p:spPr>
            <a:xfrm>
              <a:off x="8534919" y="3621063"/>
              <a:ext cx="100500" cy="100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57"/>
            <p:cNvSpPr/>
            <p:nvPr/>
          </p:nvSpPr>
          <p:spPr>
            <a:xfrm>
              <a:off x="10619750" y="3877913"/>
              <a:ext cx="100500" cy="100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57"/>
            <p:cNvSpPr txBox="1"/>
            <p:nvPr/>
          </p:nvSpPr>
          <p:spPr>
            <a:xfrm>
              <a:off x="4915274" y="2790525"/>
              <a:ext cx="447900" cy="228600"/>
            </a:xfrm>
            <a:prstGeom prst="rect">
              <a:avLst/>
            </a:prstGeom>
            <a:noFill/>
            <a:ln>
              <a:noFill/>
            </a:ln>
          </p:spPr>
          <p:txBody>
            <a:bodyPr anchorCtr="0" anchor="ctr" bIns="0" lIns="0" spcFirstLastPara="1" rIns="45700" wrap="square" tIns="0">
              <a:noAutofit/>
            </a:bodyPr>
            <a:lstStyle/>
            <a:p>
              <a:pPr indent="-57150" lvl="0" marL="0" rtl="0" algn="r">
                <a:spcBef>
                  <a:spcPts val="0"/>
                </a:spcBef>
                <a:spcAft>
                  <a:spcPts val="0"/>
                </a:spcAft>
                <a:buClr>
                  <a:schemeClr val="dk1"/>
                </a:buClr>
                <a:buSzPts val="900"/>
                <a:buChar char="●"/>
              </a:pPr>
              <a:r>
                <a:rPr lang="en-US" sz="900">
                  <a:solidFill>
                    <a:srgbClr val="59575C"/>
                  </a:solidFill>
                  <a:latin typeface="Salesforce Sans"/>
                  <a:ea typeface="Salesforce Sans"/>
                  <a:cs typeface="Salesforce Sans"/>
                  <a:sym typeface="Salesforce Sans"/>
                </a:rPr>
                <a:t>85%</a:t>
              </a:r>
              <a:endParaRPr b="1" sz="900">
                <a:solidFill>
                  <a:schemeClr val="dk1"/>
                </a:solidFill>
              </a:endParaRPr>
            </a:p>
          </p:txBody>
        </p:sp>
        <p:sp>
          <p:nvSpPr>
            <p:cNvPr id="1134" name="Google Shape;1134;p57"/>
            <p:cNvSpPr txBox="1"/>
            <p:nvPr/>
          </p:nvSpPr>
          <p:spPr>
            <a:xfrm>
              <a:off x="5513424" y="2951650"/>
              <a:ext cx="447900" cy="228600"/>
            </a:xfrm>
            <a:prstGeom prst="rect">
              <a:avLst/>
            </a:prstGeom>
            <a:noFill/>
            <a:ln>
              <a:noFill/>
            </a:ln>
          </p:spPr>
          <p:txBody>
            <a:bodyPr anchorCtr="0" anchor="ctr" bIns="0" lIns="45700" spcFirstLastPara="1" rIns="0" wrap="square" tIns="0">
              <a:noAutofit/>
            </a:bodyPr>
            <a:lstStyle/>
            <a:p>
              <a:pPr indent="-57150" lvl="0" marL="0" rtl="0" algn="l">
                <a:spcBef>
                  <a:spcPts val="0"/>
                </a:spcBef>
                <a:spcAft>
                  <a:spcPts val="0"/>
                </a:spcAft>
                <a:buClr>
                  <a:schemeClr val="dk1"/>
                </a:buClr>
                <a:buSzPts val="900"/>
                <a:buChar char="●"/>
              </a:pPr>
              <a:r>
                <a:rPr lang="en-US" sz="900">
                  <a:solidFill>
                    <a:srgbClr val="59575C"/>
                  </a:solidFill>
                  <a:latin typeface="Salesforce Sans"/>
                  <a:ea typeface="Salesforce Sans"/>
                  <a:cs typeface="Salesforce Sans"/>
                  <a:sym typeface="Salesforce Sans"/>
                </a:rPr>
                <a:t>83%</a:t>
              </a:r>
              <a:endParaRPr b="1" sz="900">
                <a:solidFill>
                  <a:schemeClr val="dk1"/>
                </a:solidFill>
              </a:endParaRPr>
            </a:p>
          </p:txBody>
        </p:sp>
        <p:sp>
          <p:nvSpPr>
            <p:cNvPr id="1135" name="Google Shape;1135;p57"/>
            <p:cNvSpPr txBox="1"/>
            <p:nvPr/>
          </p:nvSpPr>
          <p:spPr>
            <a:xfrm>
              <a:off x="5513424" y="3288591"/>
              <a:ext cx="447900" cy="228600"/>
            </a:xfrm>
            <a:prstGeom prst="rect">
              <a:avLst/>
            </a:prstGeom>
            <a:noFill/>
            <a:ln>
              <a:noFill/>
            </a:ln>
          </p:spPr>
          <p:txBody>
            <a:bodyPr anchorCtr="0" anchor="ctr" bIns="0" lIns="45700" spcFirstLastPara="1" rIns="0" wrap="square" tIns="0">
              <a:noAutofit/>
            </a:bodyPr>
            <a:lstStyle/>
            <a:p>
              <a:pPr indent="-57150" lvl="0" marL="0" rtl="0" algn="l">
                <a:spcBef>
                  <a:spcPts val="0"/>
                </a:spcBef>
                <a:spcAft>
                  <a:spcPts val="0"/>
                </a:spcAft>
                <a:buClr>
                  <a:schemeClr val="dk1"/>
                </a:buClr>
                <a:buSzPts val="900"/>
                <a:buChar char="●"/>
              </a:pPr>
              <a:r>
                <a:rPr lang="en-US" sz="900">
                  <a:solidFill>
                    <a:srgbClr val="59575C"/>
                  </a:solidFill>
                  <a:latin typeface="Salesforce Sans"/>
                  <a:ea typeface="Salesforce Sans"/>
                  <a:cs typeface="Salesforce Sans"/>
                  <a:sym typeface="Salesforce Sans"/>
                </a:rPr>
                <a:t>79%</a:t>
              </a:r>
              <a:endParaRPr b="1" sz="900">
                <a:solidFill>
                  <a:schemeClr val="dk1"/>
                </a:solidFill>
              </a:endParaRPr>
            </a:p>
          </p:txBody>
        </p:sp>
        <p:sp>
          <p:nvSpPr>
            <p:cNvPr id="1136" name="Google Shape;1136;p57"/>
            <p:cNvSpPr txBox="1"/>
            <p:nvPr/>
          </p:nvSpPr>
          <p:spPr>
            <a:xfrm>
              <a:off x="6553149" y="3051378"/>
              <a:ext cx="447900" cy="228600"/>
            </a:xfrm>
            <a:prstGeom prst="rect">
              <a:avLst/>
            </a:prstGeom>
            <a:noFill/>
            <a:ln>
              <a:noFill/>
            </a:ln>
          </p:spPr>
          <p:txBody>
            <a:bodyPr anchorCtr="0" anchor="ctr" bIns="0" lIns="45700" spcFirstLastPara="1" rIns="0" wrap="square" tIns="0">
              <a:noAutofit/>
            </a:bodyPr>
            <a:lstStyle/>
            <a:p>
              <a:pPr indent="-57150" lvl="0" marL="0" rtl="0" algn="l">
                <a:spcBef>
                  <a:spcPts val="0"/>
                </a:spcBef>
                <a:spcAft>
                  <a:spcPts val="0"/>
                </a:spcAft>
                <a:buClr>
                  <a:schemeClr val="dk1"/>
                </a:buClr>
                <a:buSzPts val="900"/>
                <a:buChar char="●"/>
              </a:pPr>
              <a:r>
                <a:rPr lang="en-US" sz="900">
                  <a:solidFill>
                    <a:srgbClr val="59575C"/>
                  </a:solidFill>
                  <a:latin typeface="Salesforce Sans"/>
                  <a:ea typeface="Salesforce Sans"/>
                  <a:cs typeface="Salesforce Sans"/>
                  <a:sym typeface="Salesforce Sans"/>
                </a:rPr>
                <a:t>82%</a:t>
              </a:r>
              <a:endParaRPr b="1" sz="900">
                <a:solidFill>
                  <a:schemeClr val="dk1"/>
                </a:solidFill>
              </a:endParaRPr>
            </a:p>
          </p:txBody>
        </p:sp>
        <p:sp>
          <p:nvSpPr>
            <p:cNvPr id="1137" name="Google Shape;1137;p57"/>
            <p:cNvSpPr txBox="1"/>
            <p:nvPr/>
          </p:nvSpPr>
          <p:spPr>
            <a:xfrm>
              <a:off x="6008549" y="2951650"/>
              <a:ext cx="447900" cy="228600"/>
            </a:xfrm>
            <a:prstGeom prst="rect">
              <a:avLst/>
            </a:prstGeom>
            <a:noFill/>
            <a:ln>
              <a:noFill/>
            </a:ln>
          </p:spPr>
          <p:txBody>
            <a:bodyPr anchorCtr="0" anchor="ctr" bIns="0" lIns="0" spcFirstLastPara="1" rIns="45700" wrap="square" tIns="0">
              <a:noAutofit/>
            </a:bodyPr>
            <a:lstStyle/>
            <a:p>
              <a:pPr indent="-57150" lvl="0" marL="0" rtl="0" algn="r">
                <a:spcBef>
                  <a:spcPts val="0"/>
                </a:spcBef>
                <a:spcAft>
                  <a:spcPts val="0"/>
                </a:spcAft>
                <a:buClr>
                  <a:schemeClr val="dk1"/>
                </a:buClr>
                <a:buSzPts val="900"/>
                <a:buChar char="●"/>
              </a:pPr>
              <a:r>
                <a:rPr lang="en-US" sz="900">
                  <a:solidFill>
                    <a:srgbClr val="59575C"/>
                  </a:solidFill>
                  <a:latin typeface="Salesforce Sans"/>
                  <a:ea typeface="Salesforce Sans"/>
                  <a:cs typeface="Salesforce Sans"/>
                  <a:sym typeface="Salesforce Sans"/>
                </a:rPr>
                <a:t>83%</a:t>
              </a:r>
              <a:endParaRPr b="1" sz="900">
                <a:solidFill>
                  <a:schemeClr val="dk1"/>
                </a:solidFill>
              </a:endParaRPr>
            </a:p>
          </p:txBody>
        </p:sp>
        <p:sp>
          <p:nvSpPr>
            <p:cNvPr id="1138" name="Google Shape;1138;p57"/>
            <p:cNvSpPr txBox="1"/>
            <p:nvPr/>
          </p:nvSpPr>
          <p:spPr>
            <a:xfrm>
              <a:off x="6550899" y="2608388"/>
              <a:ext cx="447900" cy="228600"/>
            </a:xfrm>
            <a:prstGeom prst="rect">
              <a:avLst/>
            </a:prstGeom>
            <a:noFill/>
            <a:ln>
              <a:noFill/>
            </a:ln>
          </p:spPr>
          <p:txBody>
            <a:bodyPr anchorCtr="0" anchor="ctr" bIns="0" lIns="45700" spcFirstLastPara="1" rIns="0" wrap="square" tIns="0">
              <a:noAutofit/>
            </a:bodyPr>
            <a:lstStyle/>
            <a:p>
              <a:pPr indent="-57150" lvl="0" marL="0" rtl="0" algn="l">
                <a:spcBef>
                  <a:spcPts val="0"/>
                </a:spcBef>
                <a:spcAft>
                  <a:spcPts val="0"/>
                </a:spcAft>
                <a:buClr>
                  <a:schemeClr val="dk1"/>
                </a:buClr>
                <a:buSzPts val="900"/>
                <a:buChar char="●"/>
              </a:pPr>
              <a:r>
                <a:rPr lang="en-US" sz="900">
                  <a:solidFill>
                    <a:srgbClr val="59575C"/>
                  </a:solidFill>
                  <a:latin typeface="Salesforce Sans"/>
                  <a:ea typeface="Salesforce Sans"/>
                  <a:cs typeface="Salesforce Sans"/>
                  <a:sym typeface="Salesforce Sans"/>
                </a:rPr>
                <a:t>87%</a:t>
              </a:r>
              <a:endParaRPr b="1" sz="900">
                <a:solidFill>
                  <a:schemeClr val="dk1"/>
                </a:solidFill>
              </a:endParaRPr>
            </a:p>
          </p:txBody>
        </p:sp>
        <p:sp>
          <p:nvSpPr>
            <p:cNvPr id="1139" name="Google Shape;1139;p57"/>
            <p:cNvSpPr txBox="1"/>
            <p:nvPr/>
          </p:nvSpPr>
          <p:spPr>
            <a:xfrm>
              <a:off x="6008549" y="2712709"/>
              <a:ext cx="447900" cy="228600"/>
            </a:xfrm>
            <a:prstGeom prst="rect">
              <a:avLst/>
            </a:prstGeom>
            <a:noFill/>
            <a:ln>
              <a:noFill/>
            </a:ln>
          </p:spPr>
          <p:txBody>
            <a:bodyPr anchorCtr="0" anchor="ctr" bIns="0" lIns="0" spcFirstLastPara="1" rIns="45700" wrap="square" tIns="0">
              <a:noAutofit/>
            </a:bodyPr>
            <a:lstStyle/>
            <a:p>
              <a:pPr indent="-57150" lvl="0" marL="0" rtl="0" algn="r">
                <a:spcBef>
                  <a:spcPts val="0"/>
                </a:spcBef>
                <a:spcAft>
                  <a:spcPts val="0"/>
                </a:spcAft>
                <a:buClr>
                  <a:schemeClr val="dk1"/>
                </a:buClr>
                <a:buSzPts val="900"/>
                <a:buChar char="●"/>
              </a:pPr>
              <a:r>
                <a:rPr lang="en-US" sz="900">
                  <a:solidFill>
                    <a:srgbClr val="59575C"/>
                  </a:solidFill>
                  <a:latin typeface="Salesforce Sans"/>
                  <a:ea typeface="Salesforce Sans"/>
                  <a:cs typeface="Salesforce Sans"/>
                  <a:sym typeface="Salesforce Sans"/>
                </a:rPr>
                <a:t>86%</a:t>
              </a:r>
              <a:endParaRPr b="1" sz="900">
                <a:solidFill>
                  <a:schemeClr val="dk1"/>
                </a:solidFill>
              </a:endParaRPr>
            </a:p>
          </p:txBody>
        </p:sp>
        <p:sp>
          <p:nvSpPr>
            <p:cNvPr id="1140" name="Google Shape;1140;p57"/>
            <p:cNvSpPr txBox="1"/>
            <p:nvPr/>
          </p:nvSpPr>
          <p:spPr>
            <a:xfrm>
              <a:off x="7048411" y="3113703"/>
              <a:ext cx="447900" cy="228600"/>
            </a:xfrm>
            <a:prstGeom prst="rect">
              <a:avLst/>
            </a:prstGeom>
            <a:noFill/>
            <a:ln>
              <a:noFill/>
            </a:ln>
          </p:spPr>
          <p:txBody>
            <a:bodyPr anchorCtr="0" anchor="ctr" bIns="0" lIns="0" spcFirstLastPara="1" rIns="45700" wrap="square" tIns="0">
              <a:noAutofit/>
            </a:bodyPr>
            <a:lstStyle/>
            <a:p>
              <a:pPr indent="-57150" lvl="0" marL="0" rtl="0" algn="r">
                <a:spcBef>
                  <a:spcPts val="0"/>
                </a:spcBef>
                <a:spcAft>
                  <a:spcPts val="0"/>
                </a:spcAft>
                <a:buClr>
                  <a:schemeClr val="dk1"/>
                </a:buClr>
                <a:buSzPts val="900"/>
                <a:buChar char="●"/>
              </a:pPr>
              <a:r>
                <a:rPr lang="en-US" sz="900">
                  <a:solidFill>
                    <a:srgbClr val="59575C"/>
                  </a:solidFill>
                  <a:latin typeface="Salesforce Sans"/>
                  <a:ea typeface="Salesforce Sans"/>
                  <a:cs typeface="Salesforce Sans"/>
                  <a:sym typeface="Salesforce Sans"/>
                </a:rPr>
                <a:t>81%</a:t>
              </a:r>
              <a:endParaRPr b="1" sz="900">
                <a:solidFill>
                  <a:schemeClr val="dk1"/>
                </a:solidFill>
              </a:endParaRPr>
            </a:p>
          </p:txBody>
        </p:sp>
        <p:sp>
          <p:nvSpPr>
            <p:cNvPr id="1141" name="Google Shape;1141;p57"/>
            <p:cNvSpPr txBox="1"/>
            <p:nvPr/>
          </p:nvSpPr>
          <p:spPr>
            <a:xfrm>
              <a:off x="7638974" y="3211403"/>
              <a:ext cx="447900" cy="228600"/>
            </a:xfrm>
            <a:prstGeom prst="rect">
              <a:avLst/>
            </a:prstGeom>
            <a:noFill/>
            <a:ln>
              <a:noFill/>
            </a:ln>
          </p:spPr>
          <p:txBody>
            <a:bodyPr anchorCtr="0" anchor="ctr" bIns="0" lIns="45700" spcFirstLastPara="1" rIns="0" wrap="square" tIns="0">
              <a:noAutofit/>
            </a:bodyPr>
            <a:lstStyle/>
            <a:p>
              <a:pPr indent="-57150" lvl="0" marL="0" rtl="0" algn="l">
                <a:spcBef>
                  <a:spcPts val="0"/>
                </a:spcBef>
                <a:spcAft>
                  <a:spcPts val="0"/>
                </a:spcAft>
                <a:buClr>
                  <a:schemeClr val="dk1"/>
                </a:buClr>
                <a:buSzPts val="900"/>
                <a:buChar char="●"/>
              </a:pPr>
              <a:r>
                <a:rPr lang="en-US" sz="900">
                  <a:solidFill>
                    <a:srgbClr val="59575C"/>
                  </a:solidFill>
                  <a:latin typeface="Salesforce Sans"/>
                  <a:ea typeface="Salesforce Sans"/>
                  <a:cs typeface="Salesforce Sans"/>
                  <a:sym typeface="Salesforce Sans"/>
                </a:rPr>
                <a:t>80%</a:t>
              </a:r>
              <a:endParaRPr b="1" sz="900">
                <a:solidFill>
                  <a:schemeClr val="dk1"/>
                </a:solidFill>
              </a:endParaRPr>
            </a:p>
          </p:txBody>
        </p:sp>
        <p:sp>
          <p:nvSpPr>
            <p:cNvPr id="1142" name="Google Shape;1142;p57"/>
            <p:cNvSpPr txBox="1"/>
            <p:nvPr/>
          </p:nvSpPr>
          <p:spPr>
            <a:xfrm>
              <a:off x="7594449" y="3638678"/>
              <a:ext cx="447900" cy="228600"/>
            </a:xfrm>
            <a:prstGeom prst="rect">
              <a:avLst/>
            </a:prstGeom>
            <a:noFill/>
            <a:ln>
              <a:noFill/>
            </a:ln>
          </p:spPr>
          <p:txBody>
            <a:bodyPr anchorCtr="0" anchor="ctr" bIns="0" lIns="45700" spcFirstLastPara="1" rIns="0" wrap="square" tIns="0">
              <a:noAutofit/>
            </a:bodyPr>
            <a:lstStyle/>
            <a:p>
              <a:pPr indent="-57150" lvl="0" marL="0" rtl="0" algn="l">
                <a:spcBef>
                  <a:spcPts val="0"/>
                </a:spcBef>
                <a:spcAft>
                  <a:spcPts val="0"/>
                </a:spcAft>
                <a:buClr>
                  <a:schemeClr val="dk1"/>
                </a:buClr>
                <a:buSzPts val="900"/>
                <a:buChar char="●"/>
              </a:pPr>
              <a:r>
                <a:rPr lang="en-US" sz="900">
                  <a:solidFill>
                    <a:srgbClr val="59575C"/>
                  </a:solidFill>
                  <a:latin typeface="Salesforce Sans"/>
                  <a:ea typeface="Salesforce Sans"/>
                  <a:cs typeface="Salesforce Sans"/>
                  <a:sym typeface="Salesforce Sans"/>
                </a:rPr>
                <a:t>75%</a:t>
              </a:r>
              <a:endParaRPr b="1" sz="900">
                <a:solidFill>
                  <a:schemeClr val="dk1"/>
                </a:solidFill>
              </a:endParaRPr>
            </a:p>
          </p:txBody>
        </p:sp>
        <p:sp>
          <p:nvSpPr>
            <p:cNvPr id="1143" name="Google Shape;1143;p57"/>
            <p:cNvSpPr txBox="1"/>
            <p:nvPr/>
          </p:nvSpPr>
          <p:spPr>
            <a:xfrm>
              <a:off x="8089811" y="3456528"/>
              <a:ext cx="447900" cy="228600"/>
            </a:xfrm>
            <a:prstGeom prst="rect">
              <a:avLst/>
            </a:prstGeom>
            <a:noFill/>
            <a:ln>
              <a:noFill/>
            </a:ln>
          </p:spPr>
          <p:txBody>
            <a:bodyPr anchorCtr="0" anchor="ctr" bIns="0" lIns="0" spcFirstLastPara="1" rIns="45700" wrap="square" tIns="0">
              <a:noAutofit/>
            </a:bodyPr>
            <a:lstStyle/>
            <a:p>
              <a:pPr indent="-57150" lvl="0" marL="0" rtl="0" algn="r">
                <a:spcBef>
                  <a:spcPts val="0"/>
                </a:spcBef>
                <a:spcAft>
                  <a:spcPts val="0"/>
                </a:spcAft>
                <a:buClr>
                  <a:schemeClr val="dk1"/>
                </a:buClr>
                <a:buSzPts val="900"/>
                <a:buChar char="●"/>
              </a:pPr>
              <a:r>
                <a:rPr lang="en-US" sz="900">
                  <a:solidFill>
                    <a:srgbClr val="59575C"/>
                  </a:solidFill>
                  <a:latin typeface="Salesforce Sans"/>
                  <a:ea typeface="Salesforce Sans"/>
                  <a:cs typeface="Salesforce Sans"/>
                  <a:sym typeface="Salesforce Sans"/>
                </a:rPr>
                <a:t>77%</a:t>
              </a:r>
              <a:endParaRPr b="1" sz="900">
                <a:solidFill>
                  <a:schemeClr val="dk1"/>
                </a:solidFill>
              </a:endParaRPr>
            </a:p>
          </p:txBody>
        </p:sp>
        <p:sp>
          <p:nvSpPr>
            <p:cNvPr id="1144" name="Google Shape;1144;p57"/>
            <p:cNvSpPr txBox="1"/>
            <p:nvPr/>
          </p:nvSpPr>
          <p:spPr>
            <a:xfrm>
              <a:off x="8634224" y="3557028"/>
              <a:ext cx="447900" cy="228600"/>
            </a:xfrm>
            <a:prstGeom prst="rect">
              <a:avLst/>
            </a:prstGeom>
            <a:noFill/>
            <a:ln>
              <a:noFill/>
            </a:ln>
          </p:spPr>
          <p:txBody>
            <a:bodyPr anchorCtr="0" anchor="ctr" bIns="0" lIns="45700" spcFirstLastPara="1" rIns="0" wrap="square" tIns="0">
              <a:noAutofit/>
            </a:bodyPr>
            <a:lstStyle/>
            <a:p>
              <a:pPr indent="-57150" lvl="0" marL="0" rtl="0" algn="l">
                <a:spcBef>
                  <a:spcPts val="0"/>
                </a:spcBef>
                <a:spcAft>
                  <a:spcPts val="0"/>
                </a:spcAft>
                <a:buClr>
                  <a:schemeClr val="dk1"/>
                </a:buClr>
                <a:buSzPts val="900"/>
                <a:buChar char="●"/>
              </a:pPr>
              <a:r>
                <a:rPr lang="en-US" sz="900">
                  <a:solidFill>
                    <a:srgbClr val="59575C"/>
                  </a:solidFill>
                  <a:latin typeface="Salesforce Sans"/>
                  <a:ea typeface="Salesforce Sans"/>
                  <a:cs typeface="Salesforce Sans"/>
                  <a:sym typeface="Salesforce Sans"/>
                </a:rPr>
                <a:t>76%</a:t>
              </a:r>
              <a:endParaRPr b="1" sz="900">
                <a:solidFill>
                  <a:schemeClr val="dk1"/>
                </a:solidFill>
              </a:endParaRPr>
            </a:p>
          </p:txBody>
        </p:sp>
        <p:sp>
          <p:nvSpPr>
            <p:cNvPr id="1145" name="Google Shape;1145;p57"/>
            <p:cNvSpPr txBox="1"/>
            <p:nvPr/>
          </p:nvSpPr>
          <p:spPr>
            <a:xfrm>
              <a:off x="8089811" y="3813353"/>
              <a:ext cx="447900" cy="228600"/>
            </a:xfrm>
            <a:prstGeom prst="rect">
              <a:avLst/>
            </a:prstGeom>
            <a:noFill/>
            <a:ln>
              <a:noFill/>
            </a:ln>
          </p:spPr>
          <p:txBody>
            <a:bodyPr anchorCtr="0" anchor="ctr" bIns="0" lIns="0" spcFirstLastPara="1" rIns="45700" wrap="square" tIns="0">
              <a:noAutofit/>
            </a:bodyPr>
            <a:lstStyle/>
            <a:p>
              <a:pPr indent="-57150" lvl="0" marL="0" rtl="0" algn="r">
                <a:spcBef>
                  <a:spcPts val="0"/>
                </a:spcBef>
                <a:spcAft>
                  <a:spcPts val="0"/>
                </a:spcAft>
                <a:buClr>
                  <a:schemeClr val="dk1"/>
                </a:buClr>
                <a:buSzPts val="900"/>
                <a:buChar char="●"/>
              </a:pPr>
              <a:r>
                <a:rPr lang="en-US" sz="900">
                  <a:solidFill>
                    <a:srgbClr val="59575C"/>
                  </a:solidFill>
                  <a:latin typeface="Salesforce Sans"/>
                  <a:ea typeface="Salesforce Sans"/>
                  <a:cs typeface="Salesforce Sans"/>
                  <a:sym typeface="Salesforce Sans"/>
                </a:rPr>
                <a:t>73%</a:t>
              </a:r>
              <a:endParaRPr b="1" sz="900">
                <a:solidFill>
                  <a:schemeClr val="dk1"/>
                </a:solidFill>
              </a:endParaRPr>
            </a:p>
          </p:txBody>
        </p:sp>
        <p:sp>
          <p:nvSpPr>
            <p:cNvPr id="1146" name="Google Shape;1146;p57"/>
            <p:cNvSpPr txBox="1"/>
            <p:nvPr/>
          </p:nvSpPr>
          <p:spPr>
            <a:xfrm>
              <a:off x="8634224" y="4069688"/>
              <a:ext cx="447900" cy="228600"/>
            </a:xfrm>
            <a:prstGeom prst="rect">
              <a:avLst/>
            </a:prstGeom>
            <a:noFill/>
            <a:ln>
              <a:noFill/>
            </a:ln>
          </p:spPr>
          <p:txBody>
            <a:bodyPr anchorCtr="0" anchor="ctr" bIns="0" lIns="45700" spcFirstLastPara="1" rIns="0" wrap="square" tIns="0">
              <a:noAutofit/>
            </a:bodyPr>
            <a:lstStyle/>
            <a:p>
              <a:pPr indent="-57150" lvl="0" marL="0" rtl="0" algn="l">
                <a:spcBef>
                  <a:spcPts val="0"/>
                </a:spcBef>
                <a:spcAft>
                  <a:spcPts val="0"/>
                </a:spcAft>
                <a:buClr>
                  <a:schemeClr val="dk1"/>
                </a:buClr>
                <a:buSzPts val="900"/>
                <a:buChar char="●"/>
              </a:pPr>
              <a:r>
                <a:rPr lang="en-US" sz="900">
                  <a:solidFill>
                    <a:srgbClr val="59575C"/>
                  </a:solidFill>
                  <a:latin typeface="Salesforce Sans"/>
                  <a:ea typeface="Salesforce Sans"/>
                  <a:cs typeface="Salesforce Sans"/>
                  <a:sym typeface="Salesforce Sans"/>
                </a:rPr>
                <a:t>70%</a:t>
              </a:r>
              <a:endParaRPr b="1" sz="900">
                <a:solidFill>
                  <a:schemeClr val="dk1"/>
                </a:solidFill>
              </a:endParaRPr>
            </a:p>
          </p:txBody>
        </p:sp>
        <p:sp>
          <p:nvSpPr>
            <p:cNvPr id="1147" name="Google Shape;1147;p57"/>
            <p:cNvSpPr txBox="1"/>
            <p:nvPr/>
          </p:nvSpPr>
          <p:spPr>
            <a:xfrm>
              <a:off x="9774474" y="3456528"/>
              <a:ext cx="447900" cy="228600"/>
            </a:xfrm>
            <a:prstGeom prst="rect">
              <a:avLst/>
            </a:prstGeom>
            <a:noFill/>
            <a:ln>
              <a:noFill/>
            </a:ln>
          </p:spPr>
          <p:txBody>
            <a:bodyPr anchorCtr="0" anchor="ctr" bIns="0" lIns="45700" spcFirstLastPara="1" rIns="0" wrap="square" tIns="0">
              <a:noAutofit/>
            </a:bodyPr>
            <a:lstStyle/>
            <a:p>
              <a:pPr indent="-57150" lvl="0" marL="0" rtl="0" algn="l">
                <a:spcBef>
                  <a:spcPts val="0"/>
                </a:spcBef>
                <a:spcAft>
                  <a:spcPts val="0"/>
                </a:spcAft>
                <a:buClr>
                  <a:schemeClr val="dk1"/>
                </a:buClr>
                <a:buSzPts val="900"/>
                <a:buChar char="●"/>
              </a:pPr>
              <a:r>
                <a:rPr lang="en-US" sz="900">
                  <a:solidFill>
                    <a:srgbClr val="59575C"/>
                  </a:solidFill>
                  <a:latin typeface="Salesforce Sans"/>
                  <a:ea typeface="Salesforce Sans"/>
                  <a:cs typeface="Salesforce Sans"/>
                  <a:sym typeface="Salesforce Sans"/>
                </a:rPr>
                <a:t>77%</a:t>
              </a:r>
              <a:endParaRPr b="1" sz="900">
                <a:solidFill>
                  <a:schemeClr val="dk1"/>
                </a:solidFill>
              </a:endParaRPr>
            </a:p>
          </p:txBody>
        </p:sp>
        <p:sp>
          <p:nvSpPr>
            <p:cNvPr id="1148" name="Google Shape;1148;p57"/>
            <p:cNvSpPr txBox="1"/>
            <p:nvPr/>
          </p:nvSpPr>
          <p:spPr>
            <a:xfrm>
              <a:off x="9673974" y="3721763"/>
              <a:ext cx="447900" cy="228600"/>
            </a:xfrm>
            <a:prstGeom prst="rect">
              <a:avLst/>
            </a:prstGeom>
            <a:noFill/>
            <a:ln>
              <a:noFill/>
            </a:ln>
          </p:spPr>
          <p:txBody>
            <a:bodyPr anchorCtr="0" anchor="ctr" bIns="0" lIns="45700" spcFirstLastPara="1" rIns="0" wrap="square" tIns="0">
              <a:noAutofit/>
            </a:bodyPr>
            <a:lstStyle/>
            <a:p>
              <a:pPr indent="-57150" lvl="0" marL="0" rtl="0" algn="l">
                <a:spcBef>
                  <a:spcPts val="0"/>
                </a:spcBef>
                <a:spcAft>
                  <a:spcPts val="0"/>
                </a:spcAft>
                <a:buClr>
                  <a:schemeClr val="dk1"/>
                </a:buClr>
                <a:buSzPts val="900"/>
                <a:buChar char="●"/>
              </a:pPr>
              <a:r>
                <a:rPr lang="en-US" sz="900">
                  <a:solidFill>
                    <a:srgbClr val="59575C"/>
                  </a:solidFill>
                  <a:latin typeface="Salesforce Sans"/>
                  <a:ea typeface="Salesforce Sans"/>
                  <a:cs typeface="Salesforce Sans"/>
                  <a:sym typeface="Salesforce Sans"/>
                </a:rPr>
                <a:t>74%</a:t>
              </a:r>
              <a:endParaRPr b="1" sz="900">
                <a:solidFill>
                  <a:schemeClr val="dk1"/>
                </a:solidFill>
              </a:endParaRPr>
            </a:p>
          </p:txBody>
        </p:sp>
        <p:sp>
          <p:nvSpPr>
            <p:cNvPr id="1149" name="Google Shape;1149;p57"/>
            <p:cNvSpPr txBox="1"/>
            <p:nvPr/>
          </p:nvSpPr>
          <p:spPr>
            <a:xfrm>
              <a:off x="10174099" y="3721763"/>
              <a:ext cx="447900" cy="228600"/>
            </a:xfrm>
            <a:prstGeom prst="rect">
              <a:avLst/>
            </a:prstGeom>
            <a:noFill/>
            <a:ln>
              <a:noFill/>
            </a:ln>
          </p:spPr>
          <p:txBody>
            <a:bodyPr anchorCtr="0" anchor="ctr" bIns="0" lIns="0" spcFirstLastPara="1" rIns="45700" wrap="square" tIns="0">
              <a:noAutofit/>
            </a:bodyPr>
            <a:lstStyle/>
            <a:p>
              <a:pPr indent="-57150" lvl="0" marL="0" rtl="0" algn="r">
                <a:spcBef>
                  <a:spcPts val="0"/>
                </a:spcBef>
                <a:spcAft>
                  <a:spcPts val="0"/>
                </a:spcAft>
                <a:buClr>
                  <a:schemeClr val="dk1"/>
                </a:buClr>
                <a:buSzPts val="900"/>
                <a:buChar char="●"/>
              </a:pPr>
              <a:r>
                <a:rPr lang="en-US" sz="900">
                  <a:solidFill>
                    <a:srgbClr val="59575C"/>
                  </a:solidFill>
                  <a:latin typeface="Salesforce Sans"/>
                  <a:ea typeface="Salesforce Sans"/>
                  <a:cs typeface="Salesforce Sans"/>
                  <a:sym typeface="Salesforce Sans"/>
                </a:rPr>
                <a:t>74%</a:t>
              </a:r>
              <a:endParaRPr b="1" sz="900">
                <a:solidFill>
                  <a:schemeClr val="dk1"/>
                </a:solidFill>
              </a:endParaRPr>
            </a:p>
          </p:txBody>
        </p:sp>
        <p:sp>
          <p:nvSpPr>
            <p:cNvPr id="1150" name="Google Shape;1150;p57"/>
            <p:cNvSpPr txBox="1"/>
            <p:nvPr/>
          </p:nvSpPr>
          <p:spPr>
            <a:xfrm>
              <a:off x="10726449" y="3813338"/>
              <a:ext cx="447900" cy="228600"/>
            </a:xfrm>
            <a:prstGeom prst="rect">
              <a:avLst/>
            </a:prstGeom>
            <a:noFill/>
            <a:ln>
              <a:noFill/>
            </a:ln>
          </p:spPr>
          <p:txBody>
            <a:bodyPr anchorCtr="0" anchor="ctr" bIns="0" lIns="45700" spcFirstLastPara="1" rIns="0" wrap="square" tIns="0">
              <a:noAutofit/>
            </a:bodyPr>
            <a:lstStyle/>
            <a:p>
              <a:pPr indent="-57150" lvl="0" marL="0" rtl="0" algn="l">
                <a:spcBef>
                  <a:spcPts val="0"/>
                </a:spcBef>
                <a:spcAft>
                  <a:spcPts val="0"/>
                </a:spcAft>
                <a:buClr>
                  <a:schemeClr val="dk1"/>
                </a:buClr>
                <a:buSzPts val="900"/>
                <a:buChar char="●"/>
              </a:pPr>
              <a:r>
                <a:rPr lang="en-US" sz="900">
                  <a:solidFill>
                    <a:srgbClr val="59575C"/>
                  </a:solidFill>
                  <a:latin typeface="Salesforce Sans"/>
                  <a:ea typeface="Salesforce Sans"/>
                  <a:cs typeface="Salesforce Sans"/>
                  <a:sym typeface="Salesforce Sans"/>
                </a:rPr>
                <a:t>73%</a:t>
              </a:r>
              <a:endParaRPr b="1" sz="900">
                <a:solidFill>
                  <a:schemeClr val="dk1"/>
                </a:solidFill>
              </a:endParaRPr>
            </a:p>
          </p:txBody>
        </p:sp>
        <p:sp>
          <p:nvSpPr>
            <p:cNvPr id="1151" name="Google Shape;1151;p57"/>
            <p:cNvSpPr txBox="1"/>
            <p:nvPr/>
          </p:nvSpPr>
          <p:spPr>
            <a:xfrm>
              <a:off x="10774724" y="4069688"/>
              <a:ext cx="447900" cy="228600"/>
            </a:xfrm>
            <a:prstGeom prst="rect">
              <a:avLst/>
            </a:prstGeom>
            <a:noFill/>
            <a:ln>
              <a:noFill/>
            </a:ln>
          </p:spPr>
          <p:txBody>
            <a:bodyPr anchorCtr="0" anchor="ctr" bIns="0" lIns="45700" spcFirstLastPara="1" rIns="0" wrap="square" tIns="0">
              <a:noAutofit/>
            </a:bodyPr>
            <a:lstStyle/>
            <a:p>
              <a:pPr indent="-57150" lvl="0" marL="0" rtl="0" algn="l">
                <a:spcBef>
                  <a:spcPts val="0"/>
                </a:spcBef>
                <a:spcAft>
                  <a:spcPts val="0"/>
                </a:spcAft>
                <a:buClr>
                  <a:schemeClr val="dk1"/>
                </a:buClr>
                <a:buSzPts val="900"/>
                <a:buChar char="●"/>
              </a:pPr>
              <a:r>
                <a:rPr lang="en-US" sz="900">
                  <a:solidFill>
                    <a:srgbClr val="59575C"/>
                  </a:solidFill>
                  <a:latin typeface="Salesforce Sans"/>
                  <a:ea typeface="Salesforce Sans"/>
                  <a:cs typeface="Salesforce Sans"/>
                  <a:sym typeface="Salesforce Sans"/>
                </a:rPr>
                <a:t>70%</a:t>
              </a:r>
              <a:endParaRPr b="1" sz="900">
                <a:solidFill>
                  <a:schemeClr val="dk1"/>
                </a:solidFill>
              </a:endParaRPr>
            </a:p>
          </p:txBody>
        </p:sp>
        <p:cxnSp>
          <p:nvCxnSpPr>
            <p:cNvPr id="1152" name="Google Shape;1152;p57"/>
            <p:cNvCxnSpPr/>
            <p:nvPr/>
          </p:nvCxnSpPr>
          <p:spPr>
            <a:xfrm>
              <a:off x="5111725" y="4435450"/>
              <a:ext cx="5943600" cy="0"/>
            </a:xfrm>
            <a:prstGeom prst="straightConnector1">
              <a:avLst/>
            </a:prstGeom>
            <a:noFill/>
            <a:ln cap="flat" cmpd="sng" w="9525">
              <a:solidFill>
                <a:srgbClr val="D8D8D8"/>
              </a:solidFill>
              <a:prstDash val="solid"/>
              <a:round/>
              <a:headEnd len="med" w="med" type="none"/>
              <a:tailEnd len="med" w="med" type="none"/>
            </a:ln>
          </p:spPr>
        </p:cxn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56" name="Shape 1156"/>
        <p:cNvGrpSpPr/>
        <p:nvPr/>
      </p:nvGrpSpPr>
      <p:grpSpPr>
        <a:xfrm>
          <a:off x="0" y="0"/>
          <a:ext cx="0" cy="0"/>
          <a:chOff x="0" y="0"/>
          <a:chExt cx="0" cy="0"/>
        </a:xfrm>
      </p:grpSpPr>
      <p:pic>
        <p:nvPicPr>
          <p:cNvPr id="1157" name="Google Shape;1157;p58"/>
          <p:cNvPicPr preferRelativeResize="0"/>
          <p:nvPr/>
        </p:nvPicPr>
        <p:blipFill rotWithShape="1">
          <a:blip r:embed="rId3">
            <a:alphaModFix/>
          </a:blip>
          <a:srcRect b="0" l="26" r="11139" t="11126"/>
          <a:stretch/>
        </p:blipFill>
        <p:spPr>
          <a:xfrm>
            <a:off x="2382435" y="4545550"/>
            <a:ext cx="2116997" cy="1412051"/>
          </a:xfrm>
          <a:prstGeom prst="rect">
            <a:avLst/>
          </a:prstGeom>
          <a:noFill/>
          <a:ln cap="flat" cmpd="sng" w="114300">
            <a:solidFill>
              <a:schemeClr val="lt1"/>
            </a:solidFill>
            <a:prstDash val="solid"/>
            <a:round/>
            <a:headEnd len="sm" w="sm" type="none"/>
            <a:tailEnd len="sm" w="sm" type="none"/>
          </a:ln>
          <a:effectLst>
            <a:outerShdw blurRad="300038" rotWithShape="0" algn="bl" dir="5400000" dist="114300">
              <a:srgbClr val="000000">
                <a:alpha val="15000"/>
              </a:srgbClr>
            </a:outerShdw>
          </a:effectLst>
        </p:spPr>
      </p:pic>
      <p:pic>
        <p:nvPicPr>
          <p:cNvPr id="1158" name="Google Shape;1158;p58"/>
          <p:cNvPicPr preferRelativeResize="0"/>
          <p:nvPr/>
        </p:nvPicPr>
        <p:blipFill>
          <a:blip r:embed="rId4">
            <a:alphaModFix/>
          </a:blip>
          <a:stretch>
            <a:fillRect/>
          </a:stretch>
        </p:blipFill>
        <p:spPr>
          <a:xfrm rot="-2481104">
            <a:off x="-92729" y="3495549"/>
            <a:ext cx="870183" cy="380630"/>
          </a:xfrm>
          <a:prstGeom prst="rect">
            <a:avLst/>
          </a:prstGeom>
          <a:noFill/>
          <a:ln>
            <a:noFill/>
          </a:ln>
        </p:spPr>
      </p:pic>
      <p:sp>
        <p:nvSpPr>
          <p:cNvPr id="1159" name="Google Shape;1159;p58"/>
          <p:cNvSpPr/>
          <p:nvPr/>
        </p:nvSpPr>
        <p:spPr>
          <a:xfrm>
            <a:off x="3857047" y="3802370"/>
            <a:ext cx="336600" cy="336600"/>
          </a:xfrm>
          <a:prstGeom prst="ellips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160" name="Google Shape;1160;p58"/>
          <p:cNvSpPr/>
          <p:nvPr/>
        </p:nvSpPr>
        <p:spPr>
          <a:xfrm>
            <a:off x="11413832" y="1871714"/>
            <a:ext cx="398100" cy="398100"/>
          </a:xfrm>
          <a:prstGeom prst="ellipse">
            <a:avLst/>
          </a:prstGeom>
          <a:solidFill>
            <a:srgbClr val="FE93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58"/>
          <p:cNvSpPr txBox="1"/>
          <p:nvPr>
            <p:ph type="title"/>
          </p:nvPr>
        </p:nvSpPr>
        <p:spPr>
          <a:xfrm>
            <a:off x="571500" y="63504"/>
            <a:ext cx="11046000" cy="990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US"/>
              <a:t>The Call for Stakeholder Capitalism Grows Louder</a:t>
            </a:r>
            <a:endParaRPr/>
          </a:p>
        </p:txBody>
      </p:sp>
      <p:sp>
        <p:nvSpPr>
          <p:cNvPr id="1162" name="Google Shape;1162;p58"/>
          <p:cNvSpPr/>
          <p:nvPr/>
        </p:nvSpPr>
        <p:spPr>
          <a:xfrm>
            <a:off x="571500" y="1570102"/>
            <a:ext cx="5212200" cy="2413800"/>
          </a:xfrm>
          <a:prstGeom prst="roundRect">
            <a:avLst>
              <a:gd fmla="val 3650" name="adj"/>
            </a:avLst>
          </a:prstGeom>
          <a:solidFill>
            <a:srgbClr val="FFFFFF"/>
          </a:solidFill>
          <a:ln>
            <a:noFill/>
          </a:ln>
          <a:effectLst>
            <a:outerShdw blurRad="300038" rotWithShape="0" algn="tl" dir="3600000" dist="114300">
              <a:srgbClr val="000000">
                <a:alpha val="1686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Salesforce Sans"/>
              <a:ea typeface="Salesforce Sans"/>
              <a:cs typeface="Salesforce Sans"/>
              <a:sym typeface="Salesforce Sans"/>
            </a:endParaRPr>
          </a:p>
        </p:txBody>
      </p:sp>
      <p:sp>
        <p:nvSpPr>
          <p:cNvPr id="1163" name="Google Shape;1163;p58"/>
          <p:cNvSpPr txBox="1"/>
          <p:nvPr/>
        </p:nvSpPr>
        <p:spPr>
          <a:xfrm>
            <a:off x="945150" y="2056402"/>
            <a:ext cx="1496700" cy="74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5600">
                <a:solidFill>
                  <a:schemeClr val="dk1"/>
                </a:solidFill>
                <a:latin typeface="Salesforce Sans"/>
                <a:ea typeface="Salesforce Sans"/>
                <a:cs typeface="Salesforce Sans"/>
                <a:sym typeface="Salesforce Sans"/>
              </a:rPr>
              <a:t>90</a:t>
            </a:r>
            <a:r>
              <a:rPr b="1" baseline="30000" lang="en-US" sz="5600">
                <a:solidFill>
                  <a:schemeClr val="dk1"/>
                </a:solidFill>
                <a:latin typeface="Salesforce Sans"/>
                <a:ea typeface="Salesforce Sans"/>
                <a:cs typeface="Salesforce Sans"/>
                <a:sym typeface="Salesforce Sans"/>
              </a:rPr>
              <a:t>%</a:t>
            </a:r>
            <a:endParaRPr sz="2000">
              <a:solidFill>
                <a:schemeClr val="dk1"/>
              </a:solidFill>
              <a:latin typeface="Salesforce Sans"/>
              <a:ea typeface="Salesforce Sans"/>
              <a:cs typeface="Salesforce Sans"/>
              <a:sym typeface="Salesforce Sans"/>
            </a:endParaRPr>
          </a:p>
        </p:txBody>
      </p:sp>
      <p:sp>
        <p:nvSpPr>
          <p:cNvPr id="1164" name="Google Shape;1164;p58"/>
          <p:cNvSpPr txBox="1"/>
          <p:nvPr/>
        </p:nvSpPr>
        <p:spPr>
          <a:xfrm>
            <a:off x="2518050" y="2120477"/>
            <a:ext cx="2557500" cy="678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2000">
                <a:solidFill>
                  <a:schemeClr val="accent1"/>
                </a:solidFill>
                <a:latin typeface="Salesforce Sans"/>
                <a:ea typeface="Salesforce Sans"/>
                <a:cs typeface="Salesforce Sans"/>
                <a:sym typeface="Salesforce Sans"/>
              </a:rPr>
              <a:t>of customers say</a:t>
            </a:r>
            <a:br>
              <a:rPr lang="en-US" sz="2000">
                <a:solidFill>
                  <a:schemeClr val="accent1"/>
                </a:solidFill>
                <a:latin typeface="Salesforce Sans"/>
                <a:ea typeface="Salesforce Sans"/>
                <a:cs typeface="Salesforce Sans"/>
                <a:sym typeface="Salesforce Sans"/>
              </a:rPr>
            </a:br>
            <a:r>
              <a:rPr lang="en-US" sz="2000">
                <a:solidFill>
                  <a:schemeClr val="accent1"/>
                </a:solidFill>
                <a:latin typeface="Salesforce Sans"/>
                <a:ea typeface="Salesforce Sans"/>
                <a:cs typeface="Salesforce Sans"/>
                <a:sym typeface="Salesforce Sans"/>
              </a:rPr>
              <a:t>how a company acts during crisis reveals its trustworthiness</a:t>
            </a:r>
            <a:endParaRPr sz="2000">
              <a:solidFill>
                <a:schemeClr val="accent1"/>
              </a:solidFill>
              <a:latin typeface="Salesforce Sans"/>
              <a:ea typeface="Salesforce Sans"/>
              <a:cs typeface="Salesforce Sans"/>
              <a:sym typeface="Salesforce Sans"/>
            </a:endParaRPr>
          </a:p>
        </p:txBody>
      </p:sp>
      <p:sp>
        <p:nvSpPr>
          <p:cNvPr id="1165" name="Google Shape;1165;p58"/>
          <p:cNvSpPr/>
          <p:nvPr/>
        </p:nvSpPr>
        <p:spPr>
          <a:xfrm>
            <a:off x="6094190" y="2179396"/>
            <a:ext cx="248700" cy="248700"/>
          </a:xfrm>
          <a:prstGeom prst="ellipse">
            <a:avLst/>
          </a:prstGeom>
          <a:solidFill>
            <a:srgbClr val="C2C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58"/>
          <p:cNvSpPr/>
          <p:nvPr/>
        </p:nvSpPr>
        <p:spPr>
          <a:xfrm>
            <a:off x="363331" y="2987966"/>
            <a:ext cx="127500" cy="127500"/>
          </a:xfrm>
          <a:prstGeom prst="ellipse">
            <a:avLst/>
          </a:prstGeom>
          <a:solidFill>
            <a:srgbClr val="FCC00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167" name="Google Shape;1167;p58"/>
          <p:cNvPicPr preferRelativeResize="0"/>
          <p:nvPr/>
        </p:nvPicPr>
        <p:blipFill>
          <a:blip r:embed="rId5">
            <a:alphaModFix/>
          </a:blip>
          <a:stretch>
            <a:fillRect/>
          </a:stretch>
        </p:blipFill>
        <p:spPr>
          <a:xfrm rot="-60000">
            <a:off x="4999980" y="3526005"/>
            <a:ext cx="1843674" cy="478074"/>
          </a:xfrm>
          <a:prstGeom prst="rect">
            <a:avLst/>
          </a:prstGeom>
          <a:noFill/>
          <a:ln>
            <a:noFill/>
          </a:ln>
        </p:spPr>
      </p:pic>
      <p:pic>
        <p:nvPicPr>
          <p:cNvPr id="1168" name="Google Shape;1168;p58"/>
          <p:cNvPicPr preferRelativeResize="0"/>
          <p:nvPr/>
        </p:nvPicPr>
        <p:blipFill rotWithShape="1">
          <a:blip r:embed="rId6">
            <a:alphaModFix/>
          </a:blip>
          <a:srcRect b="0" l="0" r="0" t="57954"/>
          <a:stretch/>
        </p:blipFill>
        <p:spPr>
          <a:xfrm rot="-45">
            <a:off x="118049" y="3602107"/>
            <a:ext cx="1753747" cy="549650"/>
          </a:xfrm>
          <a:prstGeom prst="rect">
            <a:avLst/>
          </a:prstGeom>
          <a:noFill/>
          <a:ln>
            <a:noFill/>
          </a:ln>
        </p:spPr>
      </p:pic>
      <p:pic>
        <p:nvPicPr>
          <p:cNvPr id="1169" name="Google Shape;1169;p58"/>
          <p:cNvPicPr preferRelativeResize="0"/>
          <p:nvPr/>
        </p:nvPicPr>
        <p:blipFill rotWithShape="1">
          <a:blip r:embed="rId7">
            <a:alphaModFix/>
          </a:blip>
          <a:srcRect b="7944" l="0" r="0" t="0"/>
          <a:stretch/>
        </p:blipFill>
        <p:spPr>
          <a:xfrm>
            <a:off x="-116446" y="3857098"/>
            <a:ext cx="638900" cy="290023"/>
          </a:xfrm>
          <a:prstGeom prst="rect">
            <a:avLst/>
          </a:prstGeom>
          <a:noFill/>
          <a:ln>
            <a:noFill/>
          </a:ln>
        </p:spPr>
      </p:pic>
      <p:pic>
        <p:nvPicPr>
          <p:cNvPr id="1170" name="Google Shape;1170;p58"/>
          <p:cNvPicPr preferRelativeResize="0"/>
          <p:nvPr/>
        </p:nvPicPr>
        <p:blipFill rotWithShape="1">
          <a:blip r:embed="rId8">
            <a:alphaModFix/>
          </a:blip>
          <a:srcRect b="19315" l="0" r="22976" t="0"/>
          <a:stretch/>
        </p:blipFill>
        <p:spPr>
          <a:xfrm rot="-1043620">
            <a:off x="6186670" y="3242582"/>
            <a:ext cx="464699" cy="742824"/>
          </a:xfrm>
          <a:prstGeom prst="rect">
            <a:avLst/>
          </a:prstGeom>
          <a:noFill/>
          <a:ln>
            <a:noFill/>
          </a:ln>
        </p:spPr>
      </p:pic>
      <p:sp>
        <p:nvSpPr>
          <p:cNvPr id="1171" name="Google Shape;1171;p58"/>
          <p:cNvSpPr/>
          <p:nvPr/>
        </p:nvSpPr>
        <p:spPr>
          <a:xfrm>
            <a:off x="6400575" y="1570102"/>
            <a:ext cx="5212200" cy="2413800"/>
          </a:xfrm>
          <a:prstGeom prst="roundRect">
            <a:avLst>
              <a:gd fmla="val 3650" name="adj"/>
            </a:avLst>
          </a:prstGeom>
          <a:solidFill>
            <a:srgbClr val="FFFFFF"/>
          </a:solidFill>
          <a:ln>
            <a:noFill/>
          </a:ln>
          <a:effectLst>
            <a:outerShdw blurRad="304800" rotWithShape="0" algn="tl" dir="3600000" dist="114300">
              <a:srgbClr val="000000">
                <a:alpha val="1686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Salesforce Sans"/>
              <a:ea typeface="Salesforce Sans"/>
              <a:cs typeface="Salesforce Sans"/>
              <a:sym typeface="Salesforce Sans"/>
            </a:endParaRPr>
          </a:p>
        </p:txBody>
      </p:sp>
      <p:sp>
        <p:nvSpPr>
          <p:cNvPr id="1172" name="Google Shape;1172;p58"/>
          <p:cNvSpPr txBox="1"/>
          <p:nvPr/>
        </p:nvSpPr>
        <p:spPr>
          <a:xfrm>
            <a:off x="6774225" y="2056402"/>
            <a:ext cx="1496700" cy="74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5600">
                <a:solidFill>
                  <a:schemeClr val="dk1"/>
                </a:solidFill>
                <a:latin typeface="Salesforce Sans"/>
                <a:ea typeface="Salesforce Sans"/>
                <a:cs typeface="Salesforce Sans"/>
                <a:sym typeface="Salesforce Sans"/>
              </a:rPr>
              <a:t>56</a:t>
            </a:r>
            <a:r>
              <a:rPr b="1" baseline="30000" lang="en-US" sz="5600">
                <a:solidFill>
                  <a:schemeClr val="dk1"/>
                </a:solidFill>
                <a:latin typeface="Salesforce Sans"/>
                <a:ea typeface="Salesforce Sans"/>
                <a:cs typeface="Salesforce Sans"/>
                <a:sym typeface="Salesforce Sans"/>
              </a:rPr>
              <a:t>%</a:t>
            </a:r>
            <a:endParaRPr sz="2000">
              <a:solidFill>
                <a:schemeClr val="dk1"/>
              </a:solidFill>
              <a:latin typeface="Salesforce Sans"/>
              <a:ea typeface="Salesforce Sans"/>
              <a:cs typeface="Salesforce Sans"/>
              <a:sym typeface="Salesforce Sans"/>
            </a:endParaRPr>
          </a:p>
        </p:txBody>
      </p:sp>
      <p:pic>
        <p:nvPicPr>
          <p:cNvPr id="1173" name="Google Shape;1173;p58"/>
          <p:cNvPicPr preferRelativeResize="0"/>
          <p:nvPr/>
        </p:nvPicPr>
        <p:blipFill rotWithShape="1">
          <a:blip r:embed="rId7">
            <a:alphaModFix/>
          </a:blip>
          <a:srcRect b="7944" l="0" r="0" t="0"/>
          <a:stretch/>
        </p:blipFill>
        <p:spPr>
          <a:xfrm>
            <a:off x="6178875" y="3621852"/>
            <a:ext cx="1088958" cy="494325"/>
          </a:xfrm>
          <a:prstGeom prst="rect">
            <a:avLst/>
          </a:prstGeom>
          <a:noFill/>
          <a:ln>
            <a:noFill/>
          </a:ln>
        </p:spPr>
      </p:pic>
      <p:sp>
        <p:nvSpPr>
          <p:cNvPr id="1174" name="Google Shape;1174;p58"/>
          <p:cNvSpPr txBox="1"/>
          <p:nvPr/>
        </p:nvSpPr>
        <p:spPr>
          <a:xfrm>
            <a:off x="8347125" y="2120477"/>
            <a:ext cx="2557500" cy="678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2000">
                <a:solidFill>
                  <a:schemeClr val="accent1"/>
                </a:solidFill>
                <a:latin typeface="Salesforce Sans"/>
                <a:ea typeface="Salesforce Sans"/>
                <a:cs typeface="Salesforce Sans"/>
                <a:sym typeface="Salesforce Sans"/>
              </a:rPr>
              <a:t>of customers</a:t>
            </a:r>
            <a:br>
              <a:rPr lang="en-US" sz="2000">
                <a:solidFill>
                  <a:schemeClr val="accent1"/>
                </a:solidFill>
                <a:latin typeface="Salesforce Sans"/>
                <a:ea typeface="Salesforce Sans"/>
                <a:cs typeface="Salesforce Sans"/>
                <a:sym typeface="Salesforce Sans"/>
              </a:rPr>
            </a:br>
            <a:r>
              <a:rPr lang="en-US" sz="2000">
                <a:solidFill>
                  <a:schemeClr val="accent1"/>
                </a:solidFill>
                <a:latin typeface="Salesforce Sans"/>
                <a:ea typeface="Salesforce Sans"/>
                <a:cs typeface="Salesforce Sans"/>
                <a:sym typeface="Salesforce Sans"/>
              </a:rPr>
              <a:t>have reevaluated</a:t>
            </a:r>
            <a:br>
              <a:rPr lang="en-US" sz="2000">
                <a:solidFill>
                  <a:schemeClr val="accent1"/>
                </a:solidFill>
                <a:latin typeface="Salesforce Sans"/>
                <a:ea typeface="Salesforce Sans"/>
                <a:cs typeface="Salesforce Sans"/>
                <a:sym typeface="Salesforce Sans"/>
              </a:rPr>
            </a:br>
            <a:r>
              <a:rPr lang="en-US" sz="2000">
                <a:solidFill>
                  <a:schemeClr val="accent1"/>
                </a:solidFill>
                <a:latin typeface="Salesforce Sans"/>
                <a:ea typeface="Salesforce Sans"/>
                <a:cs typeface="Salesforce Sans"/>
                <a:sym typeface="Salesforce Sans"/>
              </a:rPr>
              <a:t>the societal role of companies this year</a:t>
            </a:r>
            <a:endParaRPr sz="2000">
              <a:solidFill>
                <a:schemeClr val="accent1"/>
              </a:solidFill>
              <a:latin typeface="Salesforce Sans"/>
              <a:ea typeface="Salesforce Sans"/>
              <a:cs typeface="Salesforce Sans"/>
              <a:sym typeface="Salesforce Sans"/>
            </a:endParaRPr>
          </a:p>
        </p:txBody>
      </p:sp>
      <p:pic>
        <p:nvPicPr>
          <p:cNvPr id="1175" name="Google Shape;1175;p58"/>
          <p:cNvPicPr preferRelativeResize="0"/>
          <p:nvPr/>
        </p:nvPicPr>
        <p:blipFill rotWithShape="1">
          <a:blip r:embed="rId9">
            <a:alphaModFix/>
          </a:blip>
          <a:srcRect b="1314" l="0" r="0" t="1314"/>
          <a:stretch/>
        </p:blipFill>
        <p:spPr>
          <a:xfrm>
            <a:off x="4451875" y="4865300"/>
            <a:ext cx="2448324" cy="1588799"/>
          </a:xfrm>
          <a:prstGeom prst="rect">
            <a:avLst/>
          </a:prstGeom>
          <a:noFill/>
          <a:ln cap="flat" cmpd="sng" w="114300">
            <a:solidFill>
              <a:schemeClr val="lt1"/>
            </a:solidFill>
            <a:prstDash val="solid"/>
            <a:round/>
            <a:headEnd len="sm" w="sm" type="none"/>
            <a:tailEnd len="sm" w="sm" type="none"/>
          </a:ln>
          <a:effectLst>
            <a:outerShdw blurRad="300038" rotWithShape="0" algn="bl" dir="5400000" dist="114300">
              <a:srgbClr val="000000">
                <a:alpha val="15000"/>
              </a:srgbClr>
            </a:outerShdw>
          </a:effectLst>
        </p:spPr>
      </p:pic>
      <p:pic>
        <p:nvPicPr>
          <p:cNvPr id="1176" name="Google Shape;1176;p58"/>
          <p:cNvPicPr preferRelativeResize="0"/>
          <p:nvPr/>
        </p:nvPicPr>
        <p:blipFill rotWithShape="1">
          <a:blip r:embed="rId10">
            <a:alphaModFix/>
          </a:blip>
          <a:srcRect b="37829" l="9173" r="0" t="6342"/>
          <a:stretch/>
        </p:blipFill>
        <p:spPr>
          <a:xfrm>
            <a:off x="6755427" y="4537041"/>
            <a:ext cx="1846848" cy="1135355"/>
          </a:xfrm>
          <a:prstGeom prst="rect">
            <a:avLst/>
          </a:prstGeom>
          <a:noFill/>
          <a:ln cap="flat" cmpd="sng" w="114300">
            <a:solidFill>
              <a:schemeClr val="lt1"/>
            </a:solidFill>
            <a:prstDash val="solid"/>
            <a:round/>
            <a:headEnd len="sm" w="sm" type="none"/>
            <a:tailEnd len="sm" w="sm" type="none"/>
          </a:ln>
          <a:effectLst>
            <a:outerShdw blurRad="300038" rotWithShape="0" algn="bl" dir="5400000" dist="114300">
              <a:srgbClr val="000000">
                <a:alpha val="15000"/>
              </a:srgbClr>
            </a:outerShdw>
          </a:effectLst>
        </p:spPr>
      </p:pic>
      <p:pic>
        <p:nvPicPr>
          <p:cNvPr id="1177" name="Google Shape;1177;p58"/>
          <p:cNvPicPr preferRelativeResize="0"/>
          <p:nvPr/>
        </p:nvPicPr>
        <p:blipFill rotWithShape="1">
          <a:blip r:embed="rId11">
            <a:alphaModFix/>
          </a:blip>
          <a:srcRect b="6777" l="0" r="0" t="0"/>
          <a:stretch/>
        </p:blipFill>
        <p:spPr>
          <a:xfrm>
            <a:off x="697525" y="5022520"/>
            <a:ext cx="1957283" cy="1269932"/>
          </a:xfrm>
          <a:prstGeom prst="rect">
            <a:avLst/>
          </a:prstGeom>
          <a:noFill/>
          <a:ln cap="flat" cmpd="sng" w="114300">
            <a:solidFill>
              <a:schemeClr val="lt1"/>
            </a:solidFill>
            <a:prstDash val="solid"/>
            <a:round/>
            <a:headEnd len="sm" w="sm" type="none"/>
            <a:tailEnd len="sm" w="sm" type="none"/>
          </a:ln>
          <a:effectLst>
            <a:outerShdw blurRad="300038" rotWithShape="0" algn="bl" dir="5400000" dist="114300">
              <a:srgbClr val="000000">
                <a:alpha val="15000"/>
              </a:srgbClr>
            </a:outerShdw>
          </a:effectLst>
        </p:spPr>
      </p:pic>
      <p:sp>
        <p:nvSpPr>
          <p:cNvPr id="1178" name="Google Shape;1178;p58"/>
          <p:cNvSpPr/>
          <p:nvPr/>
        </p:nvSpPr>
        <p:spPr>
          <a:xfrm>
            <a:off x="9104615" y="4989369"/>
            <a:ext cx="248700" cy="248700"/>
          </a:xfrm>
          <a:prstGeom prst="ellipse">
            <a:avLst/>
          </a:prstGeom>
          <a:solidFill>
            <a:srgbClr val="ACF3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58"/>
          <p:cNvSpPr/>
          <p:nvPr/>
        </p:nvSpPr>
        <p:spPr>
          <a:xfrm>
            <a:off x="10296406" y="4494239"/>
            <a:ext cx="127500" cy="127500"/>
          </a:xfrm>
          <a:prstGeom prst="ellipse">
            <a:avLst/>
          </a:prstGeom>
          <a:solidFill>
            <a:srgbClr val="EEE1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3" name="Shape 1183"/>
        <p:cNvGrpSpPr/>
        <p:nvPr/>
      </p:nvGrpSpPr>
      <p:grpSpPr>
        <a:xfrm>
          <a:off x="0" y="0"/>
          <a:ext cx="0" cy="0"/>
          <a:chOff x="0" y="0"/>
          <a:chExt cx="0" cy="0"/>
        </a:xfrm>
      </p:grpSpPr>
      <p:sp>
        <p:nvSpPr>
          <p:cNvPr id="1184" name="Google Shape;1184;p59">
            <a:hlinkClick r:id="rId3"/>
          </p:cNvPr>
          <p:cNvSpPr/>
          <p:nvPr/>
        </p:nvSpPr>
        <p:spPr>
          <a:xfrm>
            <a:off x="8574906" y="1546681"/>
            <a:ext cx="2679300" cy="2679300"/>
          </a:xfrm>
          <a:prstGeom prst="ellipse">
            <a:avLst/>
          </a:prstGeom>
          <a:solidFill>
            <a:srgbClr val="FFBA90">
              <a:alpha val="312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59"/>
          <p:cNvSpPr/>
          <p:nvPr/>
        </p:nvSpPr>
        <p:spPr>
          <a:xfrm>
            <a:off x="8885856" y="3768781"/>
            <a:ext cx="2057400" cy="457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86" name="Google Shape;1186;p59">
            <a:hlinkClick r:id="rId4"/>
          </p:cNvPr>
          <p:cNvPicPr preferRelativeResize="0"/>
          <p:nvPr/>
        </p:nvPicPr>
        <p:blipFill>
          <a:blip r:embed="rId5">
            <a:alphaModFix/>
          </a:blip>
          <a:stretch>
            <a:fillRect/>
          </a:stretch>
        </p:blipFill>
        <p:spPr>
          <a:xfrm>
            <a:off x="8270400" y="3367426"/>
            <a:ext cx="1032176" cy="410701"/>
          </a:xfrm>
          <a:prstGeom prst="rect">
            <a:avLst/>
          </a:prstGeom>
          <a:noFill/>
          <a:ln>
            <a:noFill/>
          </a:ln>
        </p:spPr>
      </p:pic>
      <p:pic>
        <p:nvPicPr>
          <p:cNvPr descr="MOSOUTH FRONT-31.png" id="1187" name="Google Shape;1187;p59">
            <a:hlinkClick r:id="rId6"/>
          </p:cNvPr>
          <p:cNvPicPr preferRelativeResize="0"/>
          <p:nvPr/>
        </p:nvPicPr>
        <p:blipFill rotWithShape="1">
          <a:blip r:embed="rId7">
            <a:alphaModFix/>
          </a:blip>
          <a:srcRect b="10793" l="4010" r="-4009" t="0"/>
          <a:stretch/>
        </p:blipFill>
        <p:spPr>
          <a:xfrm flipH="1">
            <a:off x="10388031" y="3390693"/>
            <a:ext cx="1188719" cy="387434"/>
          </a:xfrm>
          <a:prstGeom prst="rect">
            <a:avLst/>
          </a:prstGeom>
          <a:noFill/>
          <a:ln>
            <a:noFill/>
          </a:ln>
        </p:spPr>
      </p:pic>
      <p:pic>
        <p:nvPicPr>
          <p:cNvPr id="1188" name="Google Shape;1188;p59"/>
          <p:cNvPicPr preferRelativeResize="0"/>
          <p:nvPr/>
        </p:nvPicPr>
        <p:blipFill rotWithShape="1">
          <a:blip r:embed="rId8">
            <a:alphaModFix amt="89000"/>
          </a:blip>
          <a:srcRect b="100000" l="7969" r="7961" t="100000"/>
          <a:stretch/>
        </p:blipFill>
        <p:spPr>
          <a:xfrm flipH="1" rot="10800000">
            <a:off x="8343560" y="3983221"/>
            <a:ext cx="3200219" cy="37678"/>
          </a:xfrm>
          <a:prstGeom prst="rect">
            <a:avLst/>
          </a:prstGeom>
          <a:noFill/>
          <a:ln>
            <a:noFill/>
          </a:ln>
        </p:spPr>
      </p:pic>
      <p:sp>
        <p:nvSpPr>
          <p:cNvPr id="1189" name="Google Shape;1189;p59"/>
          <p:cNvSpPr/>
          <p:nvPr/>
        </p:nvSpPr>
        <p:spPr>
          <a:xfrm>
            <a:off x="8853089" y="2524175"/>
            <a:ext cx="2131664" cy="1335302"/>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Salesforce Sans"/>
              <a:ea typeface="Salesforce Sans"/>
              <a:cs typeface="Salesforce Sans"/>
              <a:sym typeface="Salesforce Sans"/>
            </a:endParaRPr>
          </a:p>
        </p:txBody>
      </p:sp>
      <p:pic>
        <p:nvPicPr>
          <p:cNvPr id="1190" name="Google Shape;1190;p59">
            <a:hlinkClick r:id="rId9"/>
          </p:cNvPr>
          <p:cNvPicPr preferRelativeResize="0"/>
          <p:nvPr/>
        </p:nvPicPr>
        <p:blipFill rotWithShape="1">
          <a:blip r:embed="rId10">
            <a:alphaModFix/>
          </a:blip>
          <a:srcRect b="1610" l="0" r="0" t="-1610"/>
          <a:stretch/>
        </p:blipFill>
        <p:spPr>
          <a:xfrm>
            <a:off x="8483713" y="2316129"/>
            <a:ext cx="2869123" cy="1706954"/>
          </a:xfrm>
          <a:prstGeom prst="rect">
            <a:avLst/>
          </a:prstGeom>
          <a:noFill/>
          <a:ln>
            <a:noFill/>
          </a:ln>
        </p:spPr>
      </p:pic>
      <p:sp>
        <p:nvSpPr>
          <p:cNvPr id="1191" name="Google Shape;1191;p59">
            <a:hlinkClick r:id="rId11"/>
          </p:cNvPr>
          <p:cNvSpPr/>
          <p:nvPr/>
        </p:nvSpPr>
        <p:spPr>
          <a:xfrm>
            <a:off x="8863750" y="2533575"/>
            <a:ext cx="2103000" cy="1316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92" name="Google Shape;1192;p59">
            <a:hlinkClick r:id="rId12"/>
          </p:cNvPr>
          <p:cNvPicPr preferRelativeResize="0"/>
          <p:nvPr/>
        </p:nvPicPr>
        <p:blipFill rotWithShape="1">
          <a:blip r:embed="rId13">
            <a:alphaModFix/>
          </a:blip>
          <a:srcRect b="3733" l="0" r="0" t="4083"/>
          <a:stretch/>
        </p:blipFill>
        <p:spPr>
          <a:xfrm>
            <a:off x="9200350" y="2536789"/>
            <a:ext cx="1428398" cy="1316736"/>
          </a:xfrm>
          <a:prstGeom prst="rect">
            <a:avLst/>
          </a:prstGeom>
          <a:noFill/>
          <a:ln>
            <a:noFill/>
          </a:ln>
        </p:spPr>
      </p:pic>
      <p:sp>
        <p:nvSpPr>
          <p:cNvPr id="1193" name="Google Shape;1193;p59">
            <a:hlinkClick r:id="rId14"/>
          </p:cNvPr>
          <p:cNvSpPr/>
          <p:nvPr/>
        </p:nvSpPr>
        <p:spPr>
          <a:xfrm>
            <a:off x="4739709" y="1546693"/>
            <a:ext cx="2679300" cy="2679300"/>
          </a:xfrm>
          <a:prstGeom prst="ellipse">
            <a:avLst/>
          </a:prstGeom>
          <a:solidFill>
            <a:srgbClr val="EEE1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59"/>
          <p:cNvSpPr/>
          <p:nvPr/>
        </p:nvSpPr>
        <p:spPr>
          <a:xfrm>
            <a:off x="5050659" y="3768793"/>
            <a:ext cx="2057400" cy="457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95" name="Google Shape;1195;p59"/>
          <p:cNvGrpSpPr/>
          <p:nvPr/>
        </p:nvGrpSpPr>
        <p:grpSpPr>
          <a:xfrm flipH="1">
            <a:off x="4569620" y="2892786"/>
            <a:ext cx="2871406" cy="879463"/>
            <a:chOff x="4329775" y="2965873"/>
            <a:chExt cx="3130280" cy="958752"/>
          </a:xfrm>
        </p:grpSpPr>
        <p:pic>
          <p:nvPicPr>
            <p:cNvPr id="1196" name="Google Shape;1196;p59"/>
            <p:cNvPicPr preferRelativeResize="0"/>
            <p:nvPr/>
          </p:nvPicPr>
          <p:blipFill rotWithShape="1">
            <a:blip r:embed="rId15">
              <a:alphaModFix/>
            </a:blip>
            <a:srcRect b="9739" l="0" r="1951" t="0"/>
            <a:stretch/>
          </p:blipFill>
          <p:spPr>
            <a:xfrm flipH="1">
              <a:off x="6188651" y="3268875"/>
              <a:ext cx="1271404" cy="655750"/>
            </a:xfrm>
            <a:prstGeom prst="rect">
              <a:avLst/>
            </a:prstGeom>
            <a:noFill/>
            <a:ln>
              <a:noFill/>
            </a:ln>
          </p:spPr>
        </p:pic>
        <p:pic>
          <p:nvPicPr>
            <p:cNvPr id="1197" name="Google Shape;1197;p59"/>
            <p:cNvPicPr preferRelativeResize="0"/>
            <p:nvPr/>
          </p:nvPicPr>
          <p:blipFill rotWithShape="1">
            <a:blip r:embed="rId15">
              <a:alphaModFix/>
            </a:blip>
            <a:srcRect b="9739" l="0" r="1951" t="0"/>
            <a:stretch/>
          </p:blipFill>
          <p:spPr>
            <a:xfrm>
              <a:off x="4329775" y="2965873"/>
              <a:ext cx="1858876" cy="958752"/>
            </a:xfrm>
            <a:prstGeom prst="rect">
              <a:avLst/>
            </a:prstGeom>
            <a:noFill/>
            <a:ln>
              <a:noFill/>
            </a:ln>
          </p:spPr>
        </p:pic>
      </p:grpSp>
      <p:pic>
        <p:nvPicPr>
          <p:cNvPr id="1198" name="Google Shape;1198;p59">
            <a:hlinkClick r:id="rId16"/>
          </p:cNvPr>
          <p:cNvPicPr preferRelativeResize="0"/>
          <p:nvPr/>
        </p:nvPicPr>
        <p:blipFill rotWithShape="1">
          <a:blip r:embed="rId17">
            <a:alphaModFix/>
          </a:blip>
          <a:srcRect b="0" l="0" r="0" t="0"/>
          <a:stretch/>
        </p:blipFill>
        <p:spPr>
          <a:xfrm flipH="1">
            <a:off x="4506698" y="2802835"/>
            <a:ext cx="940967" cy="1037099"/>
          </a:xfrm>
          <a:prstGeom prst="rect">
            <a:avLst/>
          </a:prstGeom>
          <a:noFill/>
          <a:ln>
            <a:noFill/>
          </a:ln>
        </p:spPr>
      </p:pic>
      <p:sp>
        <p:nvSpPr>
          <p:cNvPr id="1199" name="Google Shape;1199;p59"/>
          <p:cNvSpPr txBox="1"/>
          <p:nvPr>
            <p:ph type="title"/>
          </p:nvPr>
        </p:nvSpPr>
        <p:spPr>
          <a:xfrm>
            <a:off x="571500" y="63500"/>
            <a:ext cx="10132800" cy="990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US"/>
              <a:t>Learn More</a:t>
            </a:r>
            <a:endParaRPr/>
          </a:p>
        </p:txBody>
      </p:sp>
      <p:sp>
        <p:nvSpPr>
          <p:cNvPr id="1200" name="Google Shape;1200;p59"/>
          <p:cNvSpPr/>
          <p:nvPr/>
        </p:nvSpPr>
        <p:spPr>
          <a:xfrm>
            <a:off x="11552853" y="2913500"/>
            <a:ext cx="255900" cy="255900"/>
          </a:xfrm>
          <a:prstGeom prst="ellipse">
            <a:avLst/>
          </a:prstGeom>
          <a:solidFill>
            <a:srgbClr val="FE93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59"/>
          <p:cNvSpPr/>
          <p:nvPr/>
        </p:nvSpPr>
        <p:spPr>
          <a:xfrm>
            <a:off x="3796713" y="1950417"/>
            <a:ext cx="365700" cy="365700"/>
          </a:xfrm>
          <a:prstGeom prst="ellipse">
            <a:avLst/>
          </a:prstGeom>
          <a:solidFill>
            <a:srgbClr val="FCC0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59"/>
          <p:cNvSpPr/>
          <p:nvPr/>
        </p:nvSpPr>
        <p:spPr>
          <a:xfrm>
            <a:off x="576067" y="2890490"/>
            <a:ext cx="116400" cy="116400"/>
          </a:xfrm>
          <a:prstGeom prst="ellips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203" name="Google Shape;1203;p59"/>
          <p:cNvSpPr/>
          <p:nvPr/>
        </p:nvSpPr>
        <p:spPr>
          <a:xfrm>
            <a:off x="7771250" y="2399900"/>
            <a:ext cx="183000" cy="183000"/>
          </a:xfrm>
          <a:prstGeom prst="ellipse">
            <a:avLst/>
          </a:prstGeom>
          <a:solidFill>
            <a:srgbClr val="C2C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59"/>
          <p:cNvSpPr txBox="1"/>
          <p:nvPr>
            <p:ph idx="4294967295" type="body"/>
          </p:nvPr>
        </p:nvSpPr>
        <p:spPr>
          <a:xfrm>
            <a:off x="4679709" y="4229625"/>
            <a:ext cx="2799300" cy="1371600"/>
          </a:xfrm>
          <a:prstGeom prst="rect">
            <a:avLst/>
          </a:prstGeom>
        </p:spPr>
        <p:txBody>
          <a:bodyPr anchorCtr="0" anchor="t" bIns="0" lIns="0" spcFirstLastPara="1" rIns="0" wrap="square" tIns="0">
            <a:noAutofit/>
          </a:bodyPr>
          <a:lstStyle/>
          <a:p>
            <a:pPr indent="0" lvl="0" marL="0" rtl="0" algn="l">
              <a:spcBef>
                <a:spcPts val="500"/>
              </a:spcBef>
              <a:spcAft>
                <a:spcPts val="0"/>
              </a:spcAft>
              <a:buNone/>
            </a:pPr>
            <a:r>
              <a:rPr lang="en-US" sz="1400">
                <a:solidFill>
                  <a:schemeClr val="accent1"/>
                </a:solidFill>
                <a:uFill>
                  <a:noFill/>
                </a:uFill>
                <a:hlinkClick r:id="rId18">
                  <a:extLst>
                    <a:ext uri="{A12FA001-AC4F-418D-AE19-62706E023703}">
                      <ahyp:hlinkClr val="tx"/>
                    </a:ext>
                  </a:extLst>
                </a:hlinkClick>
              </a:rPr>
              <a:t>Browse our interactive Tableau dashboards to understand</a:t>
            </a:r>
            <a:br>
              <a:rPr lang="en-US" sz="1400">
                <a:solidFill>
                  <a:schemeClr val="accent1"/>
                </a:solidFill>
                <a:uFill>
                  <a:noFill/>
                </a:uFill>
                <a:hlinkClick r:id="rId19">
                  <a:extLst>
                    <a:ext uri="{A12FA001-AC4F-418D-AE19-62706E023703}">
                      <ahyp:hlinkClr val="tx"/>
                    </a:ext>
                  </a:extLst>
                </a:hlinkClick>
              </a:rPr>
            </a:br>
            <a:r>
              <a:rPr lang="en-US" sz="1400">
                <a:solidFill>
                  <a:schemeClr val="accent1"/>
                </a:solidFill>
                <a:uFill>
                  <a:noFill/>
                </a:uFill>
                <a:hlinkClick r:id="rId20">
                  <a:extLst>
                    <a:ext uri="{A12FA001-AC4F-418D-AE19-62706E023703}">
                      <ahyp:hlinkClr val="tx"/>
                    </a:ext>
                  </a:extLst>
                </a:hlinkClick>
              </a:rPr>
              <a:t>shifts across customer types, generations, and geographies.</a:t>
            </a:r>
            <a:br>
              <a:rPr lang="en-US" sz="1400">
                <a:solidFill>
                  <a:schemeClr val="hlink"/>
                </a:solidFill>
                <a:uFill>
                  <a:noFill/>
                </a:uFill>
                <a:hlinkClick r:id="rId21"/>
              </a:rPr>
            </a:br>
            <a:br>
              <a:rPr lang="en-US" sz="1400">
                <a:solidFill>
                  <a:schemeClr val="hlink"/>
                </a:solidFill>
                <a:uFill>
                  <a:noFill/>
                </a:uFill>
                <a:hlinkClick r:id="rId22"/>
              </a:rPr>
            </a:br>
            <a:r>
              <a:rPr b="1" lang="en-US" sz="1400">
                <a:solidFill>
                  <a:schemeClr val="hlink"/>
                </a:solidFill>
                <a:uFill>
                  <a:noFill/>
                </a:uFill>
                <a:hlinkClick r:id="rId23"/>
              </a:rPr>
              <a:t>EXPLORE THE DATA &gt;</a:t>
            </a:r>
            <a:endParaRPr b="0" sz="1400">
              <a:solidFill>
                <a:schemeClr val="accent1"/>
              </a:solidFill>
            </a:endParaRPr>
          </a:p>
        </p:txBody>
      </p:sp>
      <p:sp>
        <p:nvSpPr>
          <p:cNvPr id="1205" name="Google Shape;1205;p59"/>
          <p:cNvSpPr txBox="1"/>
          <p:nvPr>
            <p:ph idx="4294967295" type="body"/>
          </p:nvPr>
        </p:nvSpPr>
        <p:spPr>
          <a:xfrm>
            <a:off x="8455350" y="4229625"/>
            <a:ext cx="2918400" cy="1371600"/>
          </a:xfrm>
          <a:prstGeom prst="rect">
            <a:avLst/>
          </a:prstGeom>
        </p:spPr>
        <p:txBody>
          <a:bodyPr anchorCtr="0" anchor="t" bIns="0" lIns="0" spcFirstLastPara="1" rIns="0" wrap="square" tIns="0">
            <a:noAutofit/>
          </a:bodyPr>
          <a:lstStyle/>
          <a:p>
            <a:pPr indent="0" lvl="0" marL="0" rtl="0" algn="l">
              <a:spcBef>
                <a:spcPts val="500"/>
              </a:spcBef>
              <a:spcAft>
                <a:spcPts val="0"/>
              </a:spcAft>
              <a:buNone/>
            </a:pPr>
            <a:r>
              <a:rPr lang="en-US" sz="1400">
                <a:solidFill>
                  <a:schemeClr val="accent1"/>
                </a:solidFill>
                <a:uFill>
                  <a:noFill/>
                </a:uFill>
                <a:hlinkClick r:id="rId24">
                  <a:extLst>
                    <a:ext uri="{A12FA001-AC4F-418D-AE19-62706E023703}">
                      <ahyp:hlinkClr val="tx"/>
                    </a:ext>
                  </a:extLst>
                </a:hlinkClick>
              </a:rPr>
              <a:t>Learn how the world’s #1 CRM helps connect to your customers by uniting sales, service, marketing, commerce, IT, and analytics.</a:t>
            </a:r>
            <a:br>
              <a:rPr lang="en-US" sz="1400">
                <a:solidFill>
                  <a:schemeClr val="hlink"/>
                </a:solidFill>
                <a:uFill>
                  <a:noFill/>
                </a:uFill>
                <a:hlinkClick r:id="rId25"/>
              </a:rPr>
            </a:br>
            <a:br>
              <a:rPr lang="en-US" sz="1400">
                <a:solidFill>
                  <a:schemeClr val="hlink"/>
                </a:solidFill>
                <a:uFill>
                  <a:noFill/>
                </a:uFill>
                <a:hlinkClick r:id="rId26"/>
              </a:rPr>
            </a:br>
            <a:r>
              <a:rPr b="1" lang="en-US" sz="1400">
                <a:solidFill>
                  <a:schemeClr val="hlink"/>
                </a:solidFill>
                <a:uFill>
                  <a:noFill/>
                </a:uFill>
                <a:hlinkClick r:id="rId27"/>
              </a:rPr>
              <a:t>MEET CUSTOMER 360 &gt;</a:t>
            </a:r>
            <a:endParaRPr b="0" sz="1400">
              <a:solidFill>
                <a:schemeClr val="accent1"/>
              </a:solidFill>
            </a:endParaRPr>
          </a:p>
        </p:txBody>
      </p:sp>
      <p:pic>
        <p:nvPicPr>
          <p:cNvPr id="1206" name="Google Shape;1206;p59"/>
          <p:cNvPicPr preferRelativeResize="0"/>
          <p:nvPr/>
        </p:nvPicPr>
        <p:blipFill rotWithShape="1">
          <a:blip r:embed="rId28">
            <a:alphaModFix/>
          </a:blip>
          <a:srcRect b="0" l="0" r="13755" t="0"/>
          <a:stretch/>
        </p:blipFill>
        <p:spPr>
          <a:xfrm>
            <a:off x="4818002" y="1958207"/>
            <a:ext cx="2520757" cy="1410331"/>
          </a:xfrm>
          <a:prstGeom prst="rect">
            <a:avLst/>
          </a:prstGeom>
          <a:noFill/>
          <a:ln>
            <a:noFill/>
          </a:ln>
        </p:spPr>
      </p:pic>
      <p:pic>
        <p:nvPicPr>
          <p:cNvPr id="1207" name="Google Shape;1207;p59">
            <a:hlinkClick r:id="rId29"/>
          </p:cNvPr>
          <p:cNvPicPr preferRelativeResize="0"/>
          <p:nvPr/>
        </p:nvPicPr>
        <p:blipFill rotWithShape="1">
          <a:blip r:embed="rId30">
            <a:alphaModFix/>
          </a:blip>
          <a:srcRect b="0" l="0" r="0" t="0"/>
          <a:stretch/>
        </p:blipFill>
        <p:spPr>
          <a:xfrm>
            <a:off x="4747986" y="1874300"/>
            <a:ext cx="2662746" cy="2147338"/>
          </a:xfrm>
          <a:prstGeom prst="rect">
            <a:avLst/>
          </a:prstGeom>
          <a:noFill/>
          <a:ln>
            <a:noFill/>
          </a:ln>
        </p:spPr>
      </p:pic>
      <p:pic>
        <p:nvPicPr>
          <p:cNvPr id="1208" name="Google Shape;1208;p59"/>
          <p:cNvPicPr preferRelativeResize="0"/>
          <p:nvPr/>
        </p:nvPicPr>
        <p:blipFill rotWithShape="1">
          <a:blip r:embed="rId8">
            <a:alphaModFix amt="84000"/>
          </a:blip>
          <a:srcRect b="0" l="5799" r="5790" t="0"/>
          <a:stretch/>
        </p:blipFill>
        <p:spPr>
          <a:xfrm>
            <a:off x="5277969" y="3976007"/>
            <a:ext cx="1613581" cy="47060"/>
          </a:xfrm>
          <a:prstGeom prst="rect">
            <a:avLst/>
          </a:prstGeom>
          <a:noFill/>
          <a:ln>
            <a:noFill/>
          </a:ln>
        </p:spPr>
      </p:pic>
      <p:grpSp>
        <p:nvGrpSpPr>
          <p:cNvPr id="1209" name="Google Shape;1209;p59"/>
          <p:cNvGrpSpPr/>
          <p:nvPr/>
        </p:nvGrpSpPr>
        <p:grpSpPr>
          <a:xfrm>
            <a:off x="729149" y="1546665"/>
            <a:ext cx="3021653" cy="4054560"/>
            <a:chOff x="729149" y="1546665"/>
            <a:chExt cx="3021653" cy="4054560"/>
          </a:xfrm>
        </p:grpSpPr>
        <p:sp>
          <p:nvSpPr>
            <p:cNvPr id="1210" name="Google Shape;1210;p59">
              <a:hlinkClick r:id="rId31"/>
            </p:cNvPr>
            <p:cNvSpPr/>
            <p:nvPr/>
          </p:nvSpPr>
          <p:spPr>
            <a:xfrm>
              <a:off x="1004538" y="1546665"/>
              <a:ext cx="2679300" cy="2679300"/>
            </a:xfrm>
            <a:prstGeom prst="ellipse">
              <a:avLst/>
            </a:prstGeom>
            <a:solidFill>
              <a:srgbClr val="CFE9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59"/>
            <p:cNvSpPr/>
            <p:nvPr/>
          </p:nvSpPr>
          <p:spPr>
            <a:xfrm>
              <a:off x="1315481" y="3768768"/>
              <a:ext cx="2057400" cy="457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59"/>
            <p:cNvSpPr txBox="1"/>
            <p:nvPr/>
          </p:nvSpPr>
          <p:spPr>
            <a:xfrm>
              <a:off x="945150" y="4229625"/>
              <a:ext cx="2798100" cy="1371600"/>
            </a:xfrm>
            <a:prstGeom prst="rect">
              <a:avLst/>
            </a:prstGeom>
            <a:noFill/>
            <a:ln>
              <a:noFill/>
            </a:ln>
          </p:spPr>
          <p:txBody>
            <a:bodyPr anchorCtr="0" anchor="t" bIns="0" lIns="0" spcFirstLastPara="1" rIns="0" wrap="square" tIns="0">
              <a:noAutofit/>
            </a:bodyPr>
            <a:lstStyle/>
            <a:p>
              <a:pPr indent="0" lvl="0" marL="0" rtl="0" algn="l">
                <a:spcBef>
                  <a:spcPts val="500"/>
                </a:spcBef>
                <a:spcAft>
                  <a:spcPts val="0"/>
                </a:spcAft>
                <a:buNone/>
              </a:pPr>
              <a:r>
                <a:rPr lang="en-US">
                  <a:solidFill>
                    <a:schemeClr val="accent1"/>
                  </a:solidFill>
                  <a:uFill>
                    <a:noFill/>
                  </a:uFill>
                  <a:latin typeface="Salesforce Sans"/>
                  <a:ea typeface="Salesforce Sans"/>
                  <a:cs typeface="Salesforce Sans"/>
                  <a:sym typeface="Salesforce Sans"/>
                  <a:hlinkClick r:id="rId32">
                    <a:extLst>
                      <a:ext uri="{A12FA001-AC4F-418D-AE19-62706E023703}">
                        <ahyp:hlinkClr val="tx"/>
                      </a:ext>
                    </a:extLst>
                  </a:hlinkClick>
                </a:rPr>
                <a:t>Get the full “State of the Connected Customer” report</a:t>
              </a:r>
              <a:br>
                <a:rPr lang="en-US">
                  <a:solidFill>
                    <a:schemeClr val="accent1"/>
                  </a:solidFill>
                  <a:uFill>
                    <a:noFill/>
                  </a:uFill>
                  <a:latin typeface="Salesforce Sans"/>
                  <a:ea typeface="Salesforce Sans"/>
                  <a:cs typeface="Salesforce Sans"/>
                  <a:sym typeface="Salesforce Sans"/>
                  <a:hlinkClick r:id="rId33">
                    <a:extLst>
                      <a:ext uri="{A12FA001-AC4F-418D-AE19-62706E023703}">
                        <ahyp:hlinkClr val="tx"/>
                      </a:ext>
                    </a:extLst>
                  </a:hlinkClick>
                </a:rPr>
              </a:br>
              <a:r>
                <a:rPr lang="en-US">
                  <a:solidFill>
                    <a:schemeClr val="accent1"/>
                  </a:solidFill>
                  <a:uFill>
                    <a:noFill/>
                  </a:uFill>
                  <a:latin typeface="Salesforce Sans"/>
                  <a:ea typeface="Salesforce Sans"/>
                  <a:cs typeface="Salesforce Sans"/>
                  <a:sym typeface="Salesforce Sans"/>
                  <a:hlinkClick r:id="rId34">
                    <a:extLst>
                      <a:ext uri="{A12FA001-AC4F-418D-AE19-62706E023703}">
                        <ahyp:hlinkClr val="tx"/>
                      </a:ext>
                    </a:extLst>
                  </a:hlinkClick>
                </a:rPr>
                <a:t>for a download on all the trends changing customer engagement.</a:t>
              </a:r>
              <a:br>
                <a:rPr lang="en-US">
                  <a:solidFill>
                    <a:schemeClr val="hlink"/>
                  </a:solidFill>
                  <a:uFill>
                    <a:noFill/>
                  </a:uFill>
                  <a:latin typeface="Salesforce Sans"/>
                  <a:ea typeface="Salesforce Sans"/>
                  <a:cs typeface="Salesforce Sans"/>
                  <a:sym typeface="Salesforce Sans"/>
                  <a:hlinkClick r:id="rId35"/>
                </a:rPr>
              </a:br>
              <a:br>
                <a:rPr lang="en-US">
                  <a:solidFill>
                    <a:schemeClr val="hlink"/>
                  </a:solidFill>
                  <a:uFill>
                    <a:noFill/>
                  </a:uFill>
                  <a:latin typeface="Salesforce Sans"/>
                  <a:ea typeface="Salesforce Sans"/>
                  <a:cs typeface="Salesforce Sans"/>
                  <a:sym typeface="Salesforce Sans"/>
                  <a:hlinkClick r:id="rId36"/>
                </a:rPr>
              </a:br>
              <a:r>
                <a:rPr b="1" lang="en-US">
                  <a:solidFill>
                    <a:schemeClr val="hlink"/>
                  </a:solidFill>
                  <a:uFill>
                    <a:noFill/>
                  </a:uFill>
                  <a:latin typeface="Salesforce Sans"/>
                  <a:ea typeface="Salesforce Sans"/>
                  <a:cs typeface="Salesforce Sans"/>
                  <a:sym typeface="Salesforce Sans"/>
                  <a:hlinkClick r:id="rId37"/>
                </a:rPr>
                <a:t>GET THE REPORT &gt;</a:t>
              </a:r>
              <a:endParaRPr b="1" sz="1200">
                <a:solidFill>
                  <a:schemeClr val="dk1"/>
                </a:solidFill>
                <a:latin typeface="Salesforce Sans"/>
                <a:ea typeface="Salesforce Sans"/>
                <a:cs typeface="Salesforce Sans"/>
                <a:sym typeface="Salesforce Sans"/>
              </a:endParaRPr>
            </a:p>
          </p:txBody>
        </p:sp>
        <p:pic>
          <p:nvPicPr>
            <p:cNvPr id="1213" name="Google Shape;1213;p59">
              <a:hlinkClick r:id="rId38"/>
            </p:cNvPr>
            <p:cNvPicPr preferRelativeResize="0"/>
            <p:nvPr/>
          </p:nvPicPr>
          <p:blipFill rotWithShape="1">
            <a:blip r:embed="rId39">
              <a:alphaModFix/>
            </a:blip>
            <a:srcRect b="0" l="0" r="0" t="0"/>
            <a:stretch/>
          </p:blipFill>
          <p:spPr>
            <a:xfrm flipH="1">
              <a:off x="2464495" y="2872400"/>
              <a:ext cx="1286307" cy="899825"/>
            </a:xfrm>
            <a:prstGeom prst="rect">
              <a:avLst/>
            </a:prstGeom>
            <a:noFill/>
            <a:ln>
              <a:noFill/>
            </a:ln>
          </p:spPr>
        </p:pic>
        <p:pic>
          <p:nvPicPr>
            <p:cNvPr id="1214" name="Google Shape;1214;p59">
              <a:hlinkClick r:id="rId40"/>
            </p:cNvPr>
            <p:cNvPicPr preferRelativeResize="0"/>
            <p:nvPr/>
          </p:nvPicPr>
          <p:blipFill rotWithShape="1">
            <a:blip r:embed="rId41">
              <a:alphaModFix/>
            </a:blip>
            <a:srcRect b="2190" l="0" r="0" t="0"/>
            <a:stretch/>
          </p:blipFill>
          <p:spPr>
            <a:xfrm>
              <a:off x="729149" y="3116475"/>
              <a:ext cx="954874" cy="655750"/>
            </a:xfrm>
            <a:prstGeom prst="rect">
              <a:avLst/>
            </a:prstGeom>
            <a:noFill/>
            <a:ln>
              <a:noFill/>
            </a:ln>
          </p:spPr>
        </p:pic>
        <p:pic>
          <p:nvPicPr>
            <p:cNvPr id="1215" name="Google Shape;1215;p59"/>
            <p:cNvPicPr preferRelativeResize="0"/>
            <p:nvPr/>
          </p:nvPicPr>
          <p:blipFill rotWithShape="1">
            <a:blip r:embed="rId42">
              <a:alphaModFix/>
            </a:blip>
            <a:srcRect b="6846" l="0" r="0" t="0"/>
            <a:stretch/>
          </p:blipFill>
          <p:spPr>
            <a:xfrm>
              <a:off x="1387207" y="2580075"/>
              <a:ext cx="1904548" cy="1330598"/>
            </a:xfrm>
            <a:prstGeom prst="rect">
              <a:avLst/>
            </a:prstGeom>
            <a:noFill/>
            <a:ln>
              <a:noFill/>
            </a:ln>
          </p:spPr>
        </p:pic>
        <p:pic>
          <p:nvPicPr>
            <p:cNvPr id="1216" name="Google Shape;1216;p59"/>
            <p:cNvPicPr preferRelativeResize="0"/>
            <p:nvPr/>
          </p:nvPicPr>
          <p:blipFill rotWithShape="1">
            <a:blip r:embed="rId8">
              <a:alphaModFix amt="84000"/>
            </a:blip>
            <a:srcRect b="0" l="5799" r="5790" t="0"/>
            <a:stretch/>
          </p:blipFill>
          <p:spPr>
            <a:xfrm>
              <a:off x="1162183" y="3949954"/>
              <a:ext cx="2334442" cy="73113"/>
            </a:xfrm>
            <a:prstGeom prst="rect">
              <a:avLst/>
            </a:prstGeom>
            <a:noFill/>
            <a:ln>
              <a:noFill/>
            </a:ln>
          </p:spPr>
        </p:pic>
        <p:pic>
          <p:nvPicPr>
            <p:cNvPr id="1217" name="Google Shape;1217;p59">
              <a:hlinkClick r:id="rId43"/>
            </p:cNvPr>
            <p:cNvPicPr preferRelativeResize="0"/>
            <p:nvPr/>
          </p:nvPicPr>
          <p:blipFill rotWithShape="1">
            <a:blip r:embed="rId44">
              <a:alphaModFix/>
            </a:blip>
            <a:srcRect b="5096" l="0" r="0" t="0"/>
            <a:stretch/>
          </p:blipFill>
          <p:spPr>
            <a:xfrm>
              <a:off x="1238107" y="2422810"/>
              <a:ext cx="2215149" cy="1565922"/>
            </a:xfrm>
            <a:prstGeom prst="rect">
              <a:avLst/>
            </a:prstGeom>
            <a:noFill/>
            <a:ln>
              <a:noFill/>
            </a:ln>
          </p:spPr>
        </p:pic>
      </p:grpSp>
      <p:pic>
        <p:nvPicPr>
          <p:cNvPr id="1218" name="Google Shape;1218;p59">
            <a:hlinkClick r:id="rId45"/>
          </p:cNvPr>
          <p:cNvPicPr preferRelativeResize="0"/>
          <p:nvPr/>
        </p:nvPicPr>
        <p:blipFill rotWithShape="1">
          <a:blip r:embed="rId46">
            <a:alphaModFix/>
          </a:blip>
          <a:srcRect b="0" l="0" r="0" t="0"/>
          <a:stretch/>
        </p:blipFill>
        <p:spPr>
          <a:xfrm>
            <a:off x="6753000" y="3568949"/>
            <a:ext cx="731377" cy="3656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2" name="Shape 1222"/>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0D0FE"/>
        </a:solidFill>
      </p:bgPr>
    </p:bg>
    <p:spTree>
      <p:nvGrpSpPr>
        <p:cNvPr id="582" name="Shape 582"/>
        <p:cNvGrpSpPr/>
        <p:nvPr/>
      </p:nvGrpSpPr>
      <p:grpSpPr>
        <a:xfrm>
          <a:off x="0" y="0"/>
          <a:ext cx="0" cy="0"/>
          <a:chOff x="0" y="0"/>
          <a:chExt cx="0" cy="0"/>
        </a:xfrm>
      </p:grpSpPr>
      <p:sp>
        <p:nvSpPr>
          <p:cNvPr id="583" name="Google Shape;583;p34"/>
          <p:cNvSpPr txBox="1"/>
          <p:nvPr>
            <p:ph type="ctrTitle"/>
          </p:nvPr>
        </p:nvSpPr>
        <p:spPr>
          <a:xfrm>
            <a:off x="576072" y="1566175"/>
            <a:ext cx="6309000" cy="1768500"/>
          </a:xfrm>
          <a:prstGeom prst="rect">
            <a:avLst/>
          </a:prstGeom>
        </p:spPr>
        <p:txBody>
          <a:bodyPr anchorCtr="0" anchor="b" bIns="0" lIns="0" spcFirstLastPara="1" rIns="0" wrap="square" tIns="0">
            <a:noAutofit/>
          </a:bodyPr>
          <a:lstStyle/>
          <a:p>
            <a:pPr indent="0" lvl="0" marL="0" rtl="0" algn="l">
              <a:lnSpc>
                <a:spcPct val="90000"/>
              </a:lnSpc>
              <a:spcBef>
                <a:spcPts val="0"/>
              </a:spcBef>
              <a:spcAft>
                <a:spcPts val="0"/>
              </a:spcAft>
              <a:buNone/>
            </a:pPr>
            <a:r>
              <a:rPr lang="en-US"/>
              <a:t>Customer Engagement </a:t>
            </a:r>
            <a:endParaRPr/>
          </a:p>
          <a:p>
            <a:pPr indent="0" lvl="0" marL="0" rtl="0" algn="l">
              <a:lnSpc>
                <a:spcPct val="90000"/>
              </a:lnSpc>
              <a:spcBef>
                <a:spcPts val="0"/>
              </a:spcBef>
              <a:spcAft>
                <a:spcPts val="0"/>
              </a:spcAft>
              <a:buNone/>
            </a:pPr>
            <a:r>
              <a:rPr lang="en-US"/>
              <a:t>Amid Crisis</a:t>
            </a:r>
            <a:endParaRPr sz="3700"/>
          </a:p>
        </p:txBody>
      </p:sp>
      <p:sp>
        <p:nvSpPr>
          <p:cNvPr id="584" name="Google Shape;584;p34"/>
          <p:cNvSpPr txBox="1"/>
          <p:nvPr>
            <p:ph idx="1" type="subTitle"/>
          </p:nvPr>
        </p:nvSpPr>
        <p:spPr>
          <a:xfrm>
            <a:off x="577350" y="3397025"/>
            <a:ext cx="5656200" cy="1062900"/>
          </a:xfrm>
          <a:prstGeom prst="rect">
            <a:avLst/>
          </a:prstGeom>
        </p:spPr>
        <p:txBody>
          <a:bodyPr anchorCtr="0" anchor="t" bIns="0" lIns="0" spcFirstLastPara="1" rIns="0" wrap="square" tIns="0">
            <a:noAutofit/>
          </a:bodyPr>
          <a:lstStyle/>
          <a:p>
            <a:pPr indent="-11112" lvl="0" marL="11112" rtl="0" algn="l">
              <a:spcBef>
                <a:spcPts val="0"/>
              </a:spcBef>
              <a:spcAft>
                <a:spcPts val="0"/>
              </a:spcAft>
              <a:buNone/>
            </a:pPr>
            <a:r>
              <a:rPr lang="en-US"/>
              <a:t>Insights from the State of the Connected Customer report</a:t>
            </a:r>
            <a:endParaRPr/>
          </a:p>
        </p:txBody>
      </p:sp>
      <p:sp>
        <p:nvSpPr>
          <p:cNvPr id="585" name="Google Shape;585;p34"/>
          <p:cNvSpPr txBox="1"/>
          <p:nvPr>
            <p:ph idx="2" type="subTitle"/>
          </p:nvPr>
        </p:nvSpPr>
        <p:spPr>
          <a:xfrm>
            <a:off x="576072" y="4568050"/>
            <a:ext cx="5656200" cy="1294800"/>
          </a:xfrm>
          <a:prstGeom prst="rect">
            <a:avLst/>
          </a:prstGeom>
        </p:spPr>
        <p:txBody>
          <a:bodyPr anchorCtr="0" anchor="t" bIns="0" lIns="0" spcFirstLastPara="1" rIns="0" wrap="square" tIns="0">
            <a:noAutofit/>
          </a:bodyPr>
          <a:lstStyle/>
          <a:p>
            <a:pPr indent="0" lvl="0" marL="0" rtl="0" algn="l">
              <a:lnSpc>
                <a:spcPct val="95000"/>
              </a:lnSpc>
              <a:spcBef>
                <a:spcPts val="0"/>
              </a:spcBef>
              <a:spcAft>
                <a:spcPts val="0"/>
              </a:spcAft>
              <a:buNone/>
            </a:pPr>
            <a:r>
              <a:rPr lang="en-US" sz="1800"/>
              <a:t>Name, Title</a:t>
            </a:r>
            <a:endParaRPr sz="1800"/>
          </a:p>
          <a:p>
            <a:pPr indent="0" lvl="0" marL="0" rtl="0" algn="l">
              <a:spcBef>
                <a:spcPts val="0"/>
              </a:spcBef>
              <a:spcAft>
                <a:spcPts val="0"/>
              </a:spcAft>
              <a:buClr>
                <a:srgbClr val="000000"/>
              </a:buClr>
              <a:buSzPts val="1800"/>
              <a:buFont typeface="Salesforce Sans"/>
              <a:buNone/>
            </a:pPr>
            <a:r>
              <a:rPr lang="en-US" sz="1800"/>
              <a:t>Twitter | Email</a:t>
            </a:r>
            <a:endParaRPr sz="1800"/>
          </a:p>
          <a:p>
            <a:pPr indent="0" lvl="0" marL="0" rtl="0" algn="l">
              <a:spcBef>
                <a:spcPts val="0"/>
              </a:spcBef>
              <a:spcAft>
                <a:spcPts val="9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35"/>
          <p:cNvSpPr txBox="1"/>
          <p:nvPr>
            <p:ph type="title"/>
          </p:nvPr>
        </p:nvSpPr>
        <p:spPr>
          <a:xfrm>
            <a:off x="571500" y="63500"/>
            <a:ext cx="10081200" cy="990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US"/>
              <a:t>Businesses Are Facing a Lot of Unknowns</a:t>
            </a:r>
            <a:endParaRPr/>
          </a:p>
        </p:txBody>
      </p:sp>
      <p:sp>
        <p:nvSpPr>
          <p:cNvPr id="591" name="Google Shape;591;p35"/>
          <p:cNvSpPr txBox="1"/>
          <p:nvPr/>
        </p:nvSpPr>
        <p:spPr>
          <a:xfrm>
            <a:off x="1246650" y="2031271"/>
            <a:ext cx="9455700" cy="4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chemeClr val="dk2"/>
                </a:solidFill>
                <a:latin typeface="Salesforce Sans"/>
                <a:ea typeface="Salesforce Sans"/>
                <a:cs typeface="Salesforce Sans"/>
                <a:sym typeface="Salesforce Sans"/>
              </a:rPr>
              <a:t>How do </a:t>
            </a:r>
            <a:r>
              <a:rPr b="1" lang="en-US" sz="2000">
                <a:solidFill>
                  <a:schemeClr val="dk2"/>
                </a:solidFill>
                <a:latin typeface="Salesforce Sans"/>
                <a:ea typeface="Salesforce Sans"/>
                <a:cs typeface="Salesforce Sans"/>
                <a:sym typeface="Salesforce Sans"/>
              </a:rPr>
              <a:t>customer</a:t>
            </a:r>
            <a:r>
              <a:rPr b="1" lang="en-US" sz="2000">
                <a:solidFill>
                  <a:schemeClr val="dk2"/>
                </a:solidFill>
                <a:latin typeface="Salesforce Sans"/>
                <a:ea typeface="Salesforce Sans"/>
                <a:cs typeface="Salesforce Sans"/>
                <a:sym typeface="Salesforce Sans"/>
              </a:rPr>
              <a:t> EXPECTATIONS</a:t>
            </a:r>
            <a:r>
              <a:rPr lang="en-US" sz="2000">
                <a:solidFill>
                  <a:schemeClr val="dk2"/>
                </a:solidFill>
                <a:latin typeface="Salesforce Sans"/>
                <a:ea typeface="Salesforce Sans"/>
                <a:cs typeface="Salesforce Sans"/>
                <a:sym typeface="Salesforce Sans"/>
              </a:rPr>
              <a:t> and </a:t>
            </a:r>
            <a:r>
              <a:rPr b="1" lang="en-US" sz="2000">
                <a:solidFill>
                  <a:schemeClr val="dk2"/>
                </a:solidFill>
                <a:latin typeface="Salesforce Sans"/>
                <a:ea typeface="Salesforce Sans"/>
                <a:cs typeface="Salesforce Sans"/>
                <a:sym typeface="Salesforce Sans"/>
              </a:rPr>
              <a:t>BEHAVIORS</a:t>
            </a:r>
            <a:r>
              <a:rPr b="1" lang="en-US" sz="2000">
                <a:solidFill>
                  <a:schemeClr val="dk2"/>
                </a:solidFill>
                <a:latin typeface="Salesforce Sans"/>
                <a:ea typeface="Salesforce Sans"/>
                <a:cs typeface="Salesforce Sans"/>
                <a:sym typeface="Salesforce Sans"/>
              </a:rPr>
              <a:t> </a:t>
            </a:r>
            <a:r>
              <a:rPr lang="en-US" sz="2000">
                <a:solidFill>
                  <a:schemeClr val="dk2"/>
                </a:solidFill>
                <a:latin typeface="Salesforce Sans"/>
                <a:ea typeface="Salesforce Sans"/>
                <a:cs typeface="Salesforce Sans"/>
                <a:sym typeface="Salesforce Sans"/>
              </a:rPr>
              <a:t>change during crises?</a:t>
            </a:r>
            <a:endParaRPr b="1" sz="2000">
              <a:solidFill>
                <a:schemeClr val="dk2"/>
              </a:solidFill>
              <a:latin typeface="Salesforce Sans"/>
              <a:ea typeface="Salesforce Sans"/>
              <a:cs typeface="Salesforce Sans"/>
              <a:sym typeface="Salesforce Sans"/>
            </a:endParaRPr>
          </a:p>
        </p:txBody>
      </p:sp>
      <p:sp>
        <p:nvSpPr>
          <p:cNvPr id="592" name="Google Shape;592;p35"/>
          <p:cNvSpPr txBox="1"/>
          <p:nvPr/>
        </p:nvSpPr>
        <p:spPr>
          <a:xfrm>
            <a:off x="2008650" y="2602263"/>
            <a:ext cx="7331700" cy="4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accent1"/>
                </a:solidFill>
                <a:latin typeface="Salesforce Sans"/>
                <a:ea typeface="Salesforce Sans"/>
                <a:cs typeface="Salesforce Sans"/>
                <a:sym typeface="Salesforce Sans"/>
              </a:rPr>
              <a:t>Is the trajectory of </a:t>
            </a:r>
            <a:r>
              <a:rPr b="1" lang="en-US" sz="1800">
                <a:solidFill>
                  <a:schemeClr val="accent1"/>
                </a:solidFill>
                <a:latin typeface="Salesforce Sans"/>
                <a:ea typeface="Salesforce Sans"/>
                <a:cs typeface="Salesforce Sans"/>
                <a:sym typeface="Salesforce Sans"/>
              </a:rPr>
              <a:t>digital transformation</a:t>
            </a:r>
            <a:r>
              <a:rPr lang="en-US" sz="1800">
                <a:solidFill>
                  <a:schemeClr val="accent1"/>
                </a:solidFill>
                <a:latin typeface="Salesforce Sans"/>
                <a:ea typeface="Salesforce Sans"/>
                <a:cs typeface="Salesforce Sans"/>
                <a:sym typeface="Salesforce Sans"/>
              </a:rPr>
              <a:t> shifting?</a:t>
            </a:r>
            <a:endParaRPr sz="1800">
              <a:solidFill>
                <a:schemeClr val="accent1"/>
              </a:solidFill>
              <a:latin typeface="Salesforce Sans"/>
              <a:ea typeface="Salesforce Sans"/>
              <a:cs typeface="Salesforce Sans"/>
              <a:sym typeface="Salesforce Sans"/>
            </a:endParaRPr>
          </a:p>
        </p:txBody>
      </p:sp>
      <p:sp>
        <p:nvSpPr>
          <p:cNvPr id="593" name="Google Shape;593;p35"/>
          <p:cNvSpPr txBox="1"/>
          <p:nvPr/>
        </p:nvSpPr>
        <p:spPr>
          <a:xfrm>
            <a:off x="1627650" y="3173246"/>
            <a:ext cx="8157300" cy="4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chemeClr val="dk2"/>
                </a:solidFill>
                <a:latin typeface="Salesforce Sans"/>
                <a:ea typeface="Salesforce Sans"/>
                <a:cs typeface="Salesforce Sans"/>
                <a:sym typeface="Salesforce Sans"/>
              </a:rPr>
              <a:t>How can brands earn customers’ </a:t>
            </a:r>
            <a:r>
              <a:rPr b="1" lang="en-US" sz="2000">
                <a:solidFill>
                  <a:schemeClr val="dk2"/>
                </a:solidFill>
                <a:latin typeface="Salesforce Sans"/>
                <a:ea typeface="Salesforce Sans"/>
                <a:cs typeface="Salesforce Sans"/>
                <a:sym typeface="Salesforce Sans"/>
              </a:rPr>
              <a:t>TRUST</a:t>
            </a:r>
            <a:r>
              <a:rPr lang="en-US" sz="2000">
                <a:solidFill>
                  <a:schemeClr val="dk2"/>
                </a:solidFill>
                <a:latin typeface="Salesforce Sans"/>
                <a:ea typeface="Salesforce Sans"/>
                <a:cs typeface="Salesforce Sans"/>
                <a:sym typeface="Salesforce Sans"/>
              </a:rPr>
              <a:t> when it’s at a low point?</a:t>
            </a:r>
            <a:endParaRPr sz="2000">
              <a:solidFill>
                <a:schemeClr val="dk2"/>
              </a:solidFill>
              <a:latin typeface="Salesforce Sans"/>
              <a:ea typeface="Salesforce Sans"/>
              <a:cs typeface="Salesforce Sans"/>
              <a:sym typeface="Salesforce Sans"/>
            </a:endParaRPr>
          </a:p>
        </p:txBody>
      </p:sp>
      <p:sp>
        <p:nvSpPr>
          <p:cNvPr id="594" name="Google Shape;594;p35"/>
          <p:cNvSpPr txBox="1"/>
          <p:nvPr/>
        </p:nvSpPr>
        <p:spPr>
          <a:xfrm>
            <a:off x="2237250" y="3744246"/>
            <a:ext cx="8668200" cy="4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accent1"/>
                </a:solidFill>
                <a:latin typeface="Salesforce Sans"/>
                <a:ea typeface="Salesforce Sans"/>
                <a:cs typeface="Salesforce Sans"/>
                <a:sym typeface="Salesforce Sans"/>
              </a:rPr>
              <a:t>What are the implications for </a:t>
            </a:r>
            <a:r>
              <a:rPr b="1" lang="en-US" sz="1800">
                <a:solidFill>
                  <a:schemeClr val="accent1"/>
                </a:solidFill>
                <a:latin typeface="Salesforce Sans"/>
                <a:ea typeface="Salesforce Sans"/>
                <a:cs typeface="Salesforce Sans"/>
                <a:sym typeface="Salesforce Sans"/>
              </a:rPr>
              <a:t>sales, service, marketing, and commerce teams?</a:t>
            </a:r>
            <a:endParaRPr b="1" sz="1800">
              <a:solidFill>
                <a:schemeClr val="accent1"/>
              </a:solidFill>
              <a:latin typeface="Salesforce Sans"/>
              <a:ea typeface="Salesforce Sans"/>
              <a:cs typeface="Salesforce Sans"/>
              <a:sym typeface="Salesforce Sans"/>
            </a:endParaRPr>
          </a:p>
        </p:txBody>
      </p:sp>
      <p:sp>
        <p:nvSpPr>
          <p:cNvPr id="595" name="Google Shape;595;p35"/>
          <p:cNvSpPr txBox="1"/>
          <p:nvPr/>
        </p:nvSpPr>
        <p:spPr>
          <a:xfrm>
            <a:off x="1932450" y="4315238"/>
            <a:ext cx="7331700" cy="4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chemeClr val="dk2"/>
                </a:solidFill>
                <a:latin typeface="Salesforce Sans"/>
                <a:ea typeface="Salesforce Sans"/>
                <a:cs typeface="Salesforce Sans"/>
                <a:sym typeface="Salesforce Sans"/>
              </a:rPr>
              <a:t>Which changes are </a:t>
            </a:r>
            <a:r>
              <a:rPr b="1" lang="en-US" sz="2000">
                <a:solidFill>
                  <a:schemeClr val="dk2"/>
                </a:solidFill>
                <a:latin typeface="Salesforce Sans"/>
                <a:ea typeface="Salesforce Sans"/>
                <a:cs typeface="Salesforce Sans"/>
                <a:sym typeface="Salesforce Sans"/>
              </a:rPr>
              <a:t>short-term</a:t>
            </a:r>
            <a:r>
              <a:rPr lang="en-US" sz="2000">
                <a:solidFill>
                  <a:schemeClr val="dk2"/>
                </a:solidFill>
                <a:latin typeface="Salesforce Sans"/>
                <a:ea typeface="Salesforce Sans"/>
                <a:cs typeface="Salesforce Sans"/>
                <a:sym typeface="Salesforce Sans"/>
              </a:rPr>
              <a:t> and which are </a:t>
            </a:r>
            <a:r>
              <a:rPr b="1" lang="en-US" sz="2000">
                <a:solidFill>
                  <a:schemeClr val="dk2"/>
                </a:solidFill>
                <a:latin typeface="Salesforce Sans"/>
                <a:ea typeface="Salesforce Sans"/>
                <a:cs typeface="Salesforce Sans"/>
                <a:sym typeface="Salesforce Sans"/>
              </a:rPr>
              <a:t>PERMANENT?</a:t>
            </a:r>
            <a:endParaRPr b="1" sz="2000">
              <a:solidFill>
                <a:schemeClr val="dk2"/>
              </a:solidFill>
              <a:latin typeface="Salesforce Sans"/>
              <a:ea typeface="Salesforce Sans"/>
              <a:cs typeface="Salesforce Sans"/>
              <a:sym typeface="Salesforce Sans"/>
            </a:endParaRPr>
          </a:p>
        </p:txBody>
      </p:sp>
      <p:sp>
        <p:nvSpPr>
          <p:cNvPr id="596" name="Google Shape;596;p35"/>
          <p:cNvSpPr txBox="1"/>
          <p:nvPr/>
        </p:nvSpPr>
        <p:spPr>
          <a:xfrm>
            <a:off x="2417250" y="4886221"/>
            <a:ext cx="8831400" cy="4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accent1"/>
                </a:solidFill>
                <a:latin typeface="Salesforce Sans"/>
                <a:ea typeface="Salesforce Sans"/>
                <a:cs typeface="Salesforce Sans"/>
                <a:sym typeface="Salesforce Sans"/>
              </a:rPr>
              <a:t>In what ways are </a:t>
            </a:r>
            <a:r>
              <a:rPr b="1" lang="en-US" sz="1800">
                <a:solidFill>
                  <a:schemeClr val="accent1"/>
                </a:solidFill>
                <a:latin typeface="Salesforce Sans"/>
                <a:ea typeface="Salesforce Sans"/>
                <a:cs typeface="Salesforce Sans"/>
                <a:sym typeface="Salesforce Sans"/>
              </a:rPr>
              <a:t>customers evaluating companies</a:t>
            </a:r>
            <a:r>
              <a:rPr lang="en-US" sz="1800">
                <a:solidFill>
                  <a:schemeClr val="accent1"/>
                </a:solidFill>
                <a:latin typeface="Salesforce Sans"/>
                <a:ea typeface="Salesforce Sans"/>
                <a:cs typeface="Salesforce Sans"/>
                <a:sym typeface="Salesforce Sans"/>
              </a:rPr>
              <a:t> on their paths to purchase?</a:t>
            </a:r>
            <a:endParaRPr sz="1800">
              <a:solidFill>
                <a:schemeClr val="accent1"/>
              </a:solidFill>
              <a:latin typeface="Salesforce Sans"/>
              <a:ea typeface="Salesforce Sans"/>
              <a:cs typeface="Salesforce Sans"/>
              <a:sym typeface="Salesforce Sans"/>
            </a:endParaRPr>
          </a:p>
        </p:txBody>
      </p:sp>
      <p:sp>
        <p:nvSpPr>
          <p:cNvPr id="597" name="Google Shape;597;p35"/>
          <p:cNvSpPr txBox="1"/>
          <p:nvPr/>
        </p:nvSpPr>
        <p:spPr>
          <a:xfrm>
            <a:off x="3026850" y="5457221"/>
            <a:ext cx="7331700" cy="486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US" sz="2000">
                <a:solidFill>
                  <a:schemeClr val="dk2"/>
                </a:solidFill>
                <a:latin typeface="Salesforce Sans"/>
                <a:ea typeface="Salesforce Sans"/>
                <a:cs typeface="Salesforce Sans"/>
                <a:sym typeface="Salesforce Sans"/>
              </a:rPr>
              <a:t>What is the </a:t>
            </a:r>
            <a:r>
              <a:rPr b="1" lang="en-US" sz="2000">
                <a:solidFill>
                  <a:schemeClr val="dk2"/>
                </a:solidFill>
                <a:latin typeface="Salesforce Sans"/>
                <a:ea typeface="Salesforce Sans"/>
                <a:cs typeface="Salesforce Sans"/>
                <a:sym typeface="Salesforce Sans"/>
              </a:rPr>
              <a:t>PURPOSE OF BUSINESS</a:t>
            </a:r>
            <a:r>
              <a:rPr lang="en-US" sz="2000">
                <a:solidFill>
                  <a:schemeClr val="dk2"/>
                </a:solidFill>
                <a:latin typeface="Salesforce Sans"/>
                <a:ea typeface="Salesforce Sans"/>
                <a:cs typeface="Salesforce Sans"/>
                <a:sym typeface="Salesforce Sans"/>
              </a:rPr>
              <a:t>, exactly?</a:t>
            </a:r>
            <a:endParaRPr sz="2000">
              <a:solidFill>
                <a:schemeClr val="dk2"/>
              </a:solidFill>
              <a:latin typeface="Salesforce Sans"/>
              <a:ea typeface="Salesforce Sans"/>
              <a:cs typeface="Salesforce Sans"/>
              <a:sym typeface="Salesforce Sans"/>
            </a:endParaRPr>
          </a:p>
        </p:txBody>
      </p:sp>
      <p:sp>
        <p:nvSpPr>
          <p:cNvPr id="598" name="Google Shape;598;p35"/>
          <p:cNvSpPr/>
          <p:nvPr/>
        </p:nvSpPr>
        <p:spPr>
          <a:xfrm>
            <a:off x="1001550" y="2151721"/>
            <a:ext cx="245100" cy="245100"/>
          </a:xfrm>
          <a:prstGeom prst="ellipse">
            <a:avLst/>
          </a:prstGeom>
          <a:solidFill>
            <a:srgbClr val="F9E3B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lang="en-US">
                <a:solidFill>
                  <a:schemeClr val="accent1"/>
                </a:solidFill>
                <a:latin typeface="Salesforce Sans"/>
                <a:ea typeface="Salesforce Sans"/>
                <a:cs typeface="Salesforce Sans"/>
                <a:sym typeface="Salesforce Sans"/>
              </a:rPr>
              <a:t>?</a:t>
            </a:r>
            <a:endParaRPr b="1">
              <a:solidFill>
                <a:schemeClr val="accent1"/>
              </a:solidFill>
              <a:latin typeface="Salesforce Sans"/>
              <a:ea typeface="Salesforce Sans"/>
              <a:cs typeface="Salesforce Sans"/>
              <a:sym typeface="Salesforce Sans"/>
            </a:endParaRPr>
          </a:p>
        </p:txBody>
      </p:sp>
      <p:sp>
        <p:nvSpPr>
          <p:cNvPr id="599" name="Google Shape;599;p35"/>
          <p:cNvSpPr/>
          <p:nvPr/>
        </p:nvSpPr>
        <p:spPr>
          <a:xfrm>
            <a:off x="1687350" y="4435684"/>
            <a:ext cx="245100" cy="245100"/>
          </a:xfrm>
          <a:prstGeom prst="ellipse">
            <a:avLst/>
          </a:prstGeom>
          <a:solidFill>
            <a:srgbClr val="FFBA90"/>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US">
                <a:solidFill>
                  <a:schemeClr val="lt1"/>
                </a:solidFill>
                <a:latin typeface="Salesforce Sans"/>
                <a:ea typeface="Salesforce Sans"/>
                <a:cs typeface="Salesforce Sans"/>
                <a:sym typeface="Salesforce Sans"/>
              </a:rPr>
              <a:t>?</a:t>
            </a:r>
            <a:endParaRPr b="1">
              <a:solidFill>
                <a:schemeClr val="lt1"/>
              </a:solidFill>
              <a:latin typeface="Salesforce Sans"/>
              <a:ea typeface="Salesforce Sans"/>
              <a:cs typeface="Salesforce Sans"/>
              <a:sym typeface="Salesforce Sans"/>
            </a:endParaRPr>
          </a:p>
        </p:txBody>
      </p:sp>
      <p:sp>
        <p:nvSpPr>
          <p:cNvPr id="600" name="Google Shape;600;p35"/>
          <p:cNvSpPr/>
          <p:nvPr/>
        </p:nvSpPr>
        <p:spPr>
          <a:xfrm>
            <a:off x="2781750" y="5577659"/>
            <a:ext cx="245100" cy="245100"/>
          </a:xfrm>
          <a:prstGeom prst="ellipse">
            <a:avLst/>
          </a:prstGeom>
          <a:solidFill>
            <a:srgbClr val="FFBA90">
              <a:alpha val="31279"/>
            </a:srgbClr>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US">
                <a:solidFill>
                  <a:schemeClr val="accent1"/>
                </a:solidFill>
                <a:latin typeface="Salesforce Sans"/>
                <a:ea typeface="Salesforce Sans"/>
                <a:cs typeface="Salesforce Sans"/>
                <a:sym typeface="Salesforce Sans"/>
              </a:rPr>
              <a:t>?</a:t>
            </a:r>
            <a:endParaRPr b="1">
              <a:solidFill>
                <a:schemeClr val="accent1"/>
              </a:solidFill>
              <a:latin typeface="Salesforce Sans"/>
              <a:ea typeface="Salesforce Sans"/>
              <a:cs typeface="Salesforce Sans"/>
              <a:sym typeface="Salesforce Sans"/>
            </a:endParaRPr>
          </a:p>
        </p:txBody>
      </p:sp>
      <p:sp>
        <p:nvSpPr>
          <p:cNvPr id="601" name="Google Shape;601;p35"/>
          <p:cNvSpPr/>
          <p:nvPr/>
        </p:nvSpPr>
        <p:spPr>
          <a:xfrm>
            <a:off x="1992150" y="3864684"/>
            <a:ext cx="245100" cy="245100"/>
          </a:xfrm>
          <a:prstGeom prst="ellipse">
            <a:avLst/>
          </a:prstGeom>
          <a:solidFill>
            <a:srgbClr val="EEE1FB"/>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US">
                <a:solidFill>
                  <a:schemeClr val="accent1"/>
                </a:solidFill>
                <a:latin typeface="Salesforce Sans"/>
                <a:ea typeface="Salesforce Sans"/>
                <a:cs typeface="Salesforce Sans"/>
                <a:sym typeface="Salesforce Sans"/>
              </a:rPr>
              <a:t>?</a:t>
            </a:r>
            <a:endParaRPr b="1">
              <a:solidFill>
                <a:schemeClr val="accent1"/>
              </a:solidFill>
              <a:latin typeface="Salesforce Sans"/>
              <a:ea typeface="Salesforce Sans"/>
              <a:cs typeface="Salesforce Sans"/>
              <a:sym typeface="Salesforce Sans"/>
            </a:endParaRPr>
          </a:p>
        </p:txBody>
      </p:sp>
      <p:sp>
        <p:nvSpPr>
          <p:cNvPr id="602" name="Google Shape;602;p35"/>
          <p:cNvSpPr/>
          <p:nvPr/>
        </p:nvSpPr>
        <p:spPr>
          <a:xfrm>
            <a:off x="1747050" y="2722696"/>
            <a:ext cx="245100" cy="245100"/>
          </a:xfrm>
          <a:prstGeom prst="ellipse">
            <a:avLst/>
          </a:prstGeom>
          <a:solidFill>
            <a:srgbClr val="ACF3E4"/>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US">
                <a:solidFill>
                  <a:schemeClr val="accent1"/>
                </a:solidFill>
                <a:latin typeface="Salesforce Sans"/>
                <a:ea typeface="Salesforce Sans"/>
                <a:cs typeface="Salesforce Sans"/>
                <a:sym typeface="Salesforce Sans"/>
              </a:rPr>
              <a:t>?</a:t>
            </a:r>
            <a:endParaRPr b="1">
              <a:solidFill>
                <a:schemeClr val="accent1"/>
              </a:solidFill>
              <a:latin typeface="Salesforce Sans"/>
              <a:ea typeface="Salesforce Sans"/>
              <a:cs typeface="Salesforce Sans"/>
              <a:sym typeface="Salesforce Sans"/>
            </a:endParaRPr>
          </a:p>
        </p:txBody>
      </p:sp>
      <p:sp>
        <p:nvSpPr>
          <p:cNvPr id="603" name="Google Shape;603;p35"/>
          <p:cNvSpPr/>
          <p:nvPr/>
        </p:nvSpPr>
        <p:spPr>
          <a:xfrm>
            <a:off x="2172150" y="5006659"/>
            <a:ext cx="245100" cy="245100"/>
          </a:xfrm>
          <a:prstGeom prst="ellipse">
            <a:avLst/>
          </a:prstGeom>
          <a:solidFill>
            <a:srgbClr val="C2C8E8"/>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US">
                <a:solidFill>
                  <a:schemeClr val="lt1"/>
                </a:solidFill>
                <a:latin typeface="Salesforce Sans"/>
                <a:ea typeface="Salesforce Sans"/>
                <a:cs typeface="Salesforce Sans"/>
                <a:sym typeface="Salesforce Sans"/>
              </a:rPr>
              <a:t>?</a:t>
            </a:r>
            <a:endParaRPr b="1">
              <a:solidFill>
                <a:schemeClr val="lt1"/>
              </a:solidFill>
              <a:latin typeface="Salesforce Sans"/>
              <a:ea typeface="Salesforce Sans"/>
              <a:cs typeface="Salesforce Sans"/>
              <a:sym typeface="Salesforce Sans"/>
            </a:endParaRPr>
          </a:p>
        </p:txBody>
      </p:sp>
      <p:sp>
        <p:nvSpPr>
          <p:cNvPr id="604" name="Google Shape;604;p35"/>
          <p:cNvSpPr/>
          <p:nvPr/>
        </p:nvSpPr>
        <p:spPr>
          <a:xfrm>
            <a:off x="1382550" y="3298684"/>
            <a:ext cx="245100" cy="245100"/>
          </a:xfrm>
          <a:prstGeom prst="ellipse">
            <a:avLst/>
          </a:prstGeom>
          <a:solidFill>
            <a:srgbClr val="90D0F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lang="en-US">
                <a:solidFill>
                  <a:schemeClr val="lt1"/>
                </a:solidFill>
                <a:latin typeface="Salesforce Sans"/>
                <a:ea typeface="Salesforce Sans"/>
                <a:cs typeface="Salesforce Sans"/>
                <a:sym typeface="Salesforce Sans"/>
              </a:rPr>
              <a:t>?</a:t>
            </a:r>
            <a:endParaRPr b="1">
              <a:solidFill>
                <a:schemeClr val="lt1"/>
              </a:solidFill>
              <a:latin typeface="Salesforce Sans"/>
              <a:ea typeface="Salesforce Sans"/>
              <a:cs typeface="Salesforce Sans"/>
              <a:sym typeface="Salesforce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36"/>
          <p:cNvSpPr/>
          <p:nvPr/>
        </p:nvSpPr>
        <p:spPr>
          <a:xfrm>
            <a:off x="11496422" y="4964341"/>
            <a:ext cx="336600" cy="336600"/>
          </a:xfrm>
          <a:prstGeom prst="ellipse">
            <a:avLst/>
          </a:prstGeom>
          <a:solidFill>
            <a:srgbClr val="FF78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nvGrpSpPr>
          <p:cNvPr id="610" name="Google Shape;610;p36"/>
          <p:cNvGrpSpPr/>
          <p:nvPr/>
        </p:nvGrpSpPr>
        <p:grpSpPr>
          <a:xfrm flipH="1">
            <a:off x="11045293" y="2193005"/>
            <a:ext cx="940142" cy="849674"/>
            <a:chOff x="6704418" y="855726"/>
            <a:chExt cx="1589152" cy="1436230"/>
          </a:xfrm>
        </p:grpSpPr>
        <p:pic>
          <p:nvPicPr>
            <p:cNvPr id="611" name="Google Shape;611;p36"/>
            <p:cNvPicPr preferRelativeResize="0"/>
            <p:nvPr/>
          </p:nvPicPr>
          <p:blipFill>
            <a:blip r:embed="rId3">
              <a:alphaModFix/>
            </a:blip>
            <a:stretch>
              <a:fillRect/>
            </a:stretch>
          </p:blipFill>
          <p:spPr>
            <a:xfrm rot="-3105237">
              <a:off x="7190326" y="805401"/>
              <a:ext cx="617335" cy="1536881"/>
            </a:xfrm>
            <a:prstGeom prst="rect">
              <a:avLst/>
            </a:prstGeom>
            <a:noFill/>
            <a:ln>
              <a:noFill/>
            </a:ln>
          </p:spPr>
        </p:pic>
        <p:pic>
          <p:nvPicPr>
            <p:cNvPr id="612" name="Google Shape;612;p36"/>
            <p:cNvPicPr preferRelativeResize="0"/>
            <p:nvPr/>
          </p:nvPicPr>
          <p:blipFill rotWithShape="1">
            <a:blip r:embed="rId4">
              <a:alphaModFix/>
            </a:blip>
            <a:srcRect b="19315" l="0" r="22976" t="0"/>
            <a:stretch/>
          </p:blipFill>
          <p:spPr>
            <a:xfrm flipH="1" rot="-5399967">
              <a:off x="6861013" y="1605233"/>
              <a:ext cx="523150" cy="836324"/>
            </a:xfrm>
            <a:prstGeom prst="rect">
              <a:avLst/>
            </a:prstGeom>
            <a:noFill/>
            <a:ln>
              <a:noFill/>
            </a:ln>
          </p:spPr>
        </p:pic>
      </p:grpSp>
      <p:grpSp>
        <p:nvGrpSpPr>
          <p:cNvPr id="613" name="Google Shape;613;p36"/>
          <p:cNvGrpSpPr/>
          <p:nvPr/>
        </p:nvGrpSpPr>
        <p:grpSpPr>
          <a:xfrm>
            <a:off x="8929033" y="5218706"/>
            <a:ext cx="1122437" cy="1237312"/>
            <a:chOff x="5738385" y="3695700"/>
            <a:chExt cx="2275825" cy="2508742"/>
          </a:xfrm>
        </p:grpSpPr>
        <p:pic>
          <p:nvPicPr>
            <p:cNvPr id="614" name="Google Shape;614;p36"/>
            <p:cNvPicPr preferRelativeResize="0"/>
            <p:nvPr/>
          </p:nvPicPr>
          <p:blipFill rotWithShape="1">
            <a:blip r:embed="rId5">
              <a:alphaModFix/>
            </a:blip>
            <a:srcRect b="0" l="0" r="0" t="0"/>
            <a:stretch/>
          </p:blipFill>
          <p:spPr>
            <a:xfrm flipH="1">
              <a:off x="5738385" y="3695700"/>
              <a:ext cx="2275825" cy="2508249"/>
            </a:xfrm>
            <a:prstGeom prst="rect">
              <a:avLst/>
            </a:prstGeom>
            <a:noFill/>
            <a:ln>
              <a:noFill/>
            </a:ln>
          </p:spPr>
        </p:pic>
        <p:pic>
          <p:nvPicPr>
            <p:cNvPr id="615" name="Google Shape;615;p36"/>
            <p:cNvPicPr preferRelativeResize="0"/>
            <p:nvPr/>
          </p:nvPicPr>
          <p:blipFill>
            <a:blip r:embed="rId6">
              <a:alphaModFix/>
            </a:blip>
            <a:stretch>
              <a:fillRect/>
            </a:stretch>
          </p:blipFill>
          <p:spPr>
            <a:xfrm>
              <a:off x="6274850" y="6082043"/>
              <a:ext cx="337908" cy="122400"/>
            </a:xfrm>
            <a:prstGeom prst="rect">
              <a:avLst/>
            </a:prstGeom>
            <a:noFill/>
            <a:ln>
              <a:noFill/>
            </a:ln>
          </p:spPr>
        </p:pic>
      </p:grpSp>
      <p:sp>
        <p:nvSpPr>
          <p:cNvPr id="616" name="Google Shape;616;p36"/>
          <p:cNvSpPr/>
          <p:nvPr/>
        </p:nvSpPr>
        <p:spPr>
          <a:xfrm>
            <a:off x="9584550" y="2644575"/>
            <a:ext cx="2057400" cy="3720300"/>
          </a:xfrm>
          <a:prstGeom prst="roundRect">
            <a:avLst>
              <a:gd fmla="val 3650" name="adj"/>
            </a:avLst>
          </a:prstGeom>
          <a:solidFill>
            <a:srgbClr val="FFFFFF"/>
          </a:solidFill>
          <a:ln>
            <a:noFill/>
          </a:ln>
          <a:effectLst>
            <a:outerShdw blurRad="304800" rotWithShape="0" algn="tl" dir="2940000" dist="114300">
              <a:srgbClr val="000000">
                <a:alpha val="1686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Salesforce Sans"/>
                <a:ea typeface="Salesforce Sans"/>
                <a:cs typeface="Salesforce Sans"/>
                <a:sym typeface="Salesforce Sans"/>
              </a:rPr>
              <a:t>z</a:t>
            </a:r>
            <a:endParaRPr/>
          </a:p>
        </p:txBody>
      </p:sp>
      <p:sp>
        <p:nvSpPr>
          <p:cNvPr id="617" name="Google Shape;617;p36"/>
          <p:cNvSpPr txBox="1"/>
          <p:nvPr>
            <p:ph type="title"/>
          </p:nvPr>
        </p:nvSpPr>
        <p:spPr>
          <a:xfrm>
            <a:off x="571500" y="63504"/>
            <a:ext cx="11046000" cy="990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US"/>
              <a:t>We Asked Customers About What They Need</a:t>
            </a:r>
            <a:endParaRPr/>
          </a:p>
        </p:txBody>
      </p:sp>
      <p:pic>
        <p:nvPicPr>
          <p:cNvPr id="618" name="Google Shape;618;p36"/>
          <p:cNvPicPr preferRelativeResize="0"/>
          <p:nvPr/>
        </p:nvPicPr>
        <p:blipFill>
          <a:blip r:embed="rId7">
            <a:alphaModFix/>
          </a:blip>
          <a:stretch>
            <a:fillRect/>
          </a:stretch>
        </p:blipFill>
        <p:spPr>
          <a:xfrm>
            <a:off x="2754725" y="1636150"/>
            <a:ext cx="6501850" cy="4114801"/>
          </a:xfrm>
          <a:prstGeom prst="rect">
            <a:avLst/>
          </a:prstGeom>
          <a:noFill/>
          <a:ln>
            <a:noFill/>
          </a:ln>
        </p:spPr>
      </p:pic>
      <p:sp>
        <p:nvSpPr>
          <p:cNvPr id="619" name="Google Shape;619;p36"/>
          <p:cNvSpPr txBox="1"/>
          <p:nvPr/>
        </p:nvSpPr>
        <p:spPr>
          <a:xfrm>
            <a:off x="571500" y="1600200"/>
            <a:ext cx="3110100" cy="186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i="1" lang="en-US" sz="1800">
                <a:solidFill>
                  <a:schemeClr val="dk1"/>
                </a:solidFill>
                <a:latin typeface="Salesforce Sans"/>
                <a:ea typeface="Salesforce Sans"/>
                <a:cs typeface="Salesforce Sans"/>
                <a:sym typeface="Salesforce Sans"/>
              </a:rPr>
              <a:t>Nearly</a:t>
            </a:r>
            <a:br>
              <a:rPr b="1" lang="en-US" sz="5600">
                <a:solidFill>
                  <a:schemeClr val="dk2"/>
                </a:solidFill>
                <a:latin typeface="Salesforce Sans"/>
                <a:ea typeface="Salesforce Sans"/>
                <a:cs typeface="Salesforce Sans"/>
                <a:sym typeface="Salesforce Sans"/>
              </a:rPr>
            </a:br>
            <a:r>
              <a:rPr b="1" lang="en-US" sz="5600">
                <a:solidFill>
                  <a:schemeClr val="dk1"/>
                </a:solidFill>
                <a:latin typeface="Salesforce Sans"/>
                <a:ea typeface="Salesforce Sans"/>
                <a:cs typeface="Salesforce Sans"/>
                <a:sym typeface="Salesforce Sans"/>
              </a:rPr>
              <a:t>3,600</a:t>
            </a:r>
            <a:endParaRPr>
              <a:solidFill>
                <a:schemeClr val="dk1"/>
              </a:solidFill>
            </a:endParaRPr>
          </a:p>
          <a:p>
            <a:pPr indent="0" lvl="0" marL="0" marR="0" rtl="0" algn="l">
              <a:spcBef>
                <a:spcPts val="600"/>
              </a:spcBef>
              <a:spcAft>
                <a:spcPts val="0"/>
              </a:spcAft>
              <a:buNone/>
            </a:pPr>
            <a:r>
              <a:rPr lang="en-US" sz="1800">
                <a:solidFill>
                  <a:schemeClr val="accent1"/>
                </a:solidFill>
                <a:latin typeface="Salesforce Sans"/>
                <a:ea typeface="Salesforce Sans"/>
                <a:cs typeface="Salesforce Sans"/>
                <a:sym typeface="Salesforce Sans"/>
              </a:rPr>
              <a:t>business buyers</a:t>
            </a:r>
            <a:br>
              <a:rPr lang="en-US" sz="1800">
                <a:solidFill>
                  <a:schemeClr val="accent1"/>
                </a:solidFill>
                <a:latin typeface="Salesforce Sans"/>
                <a:ea typeface="Salesforce Sans"/>
                <a:cs typeface="Salesforce Sans"/>
                <a:sym typeface="Salesforce Sans"/>
              </a:rPr>
            </a:br>
            <a:r>
              <a:rPr lang="en-US" sz="1800">
                <a:solidFill>
                  <a:schemeClr val="accent1"/>
                </a:solidFill>
                <a:latin typeface="Salesforce Sans"/>
                <a:ea typeface="Salesforce Sans"/>
                <a:cs typeface="Salesforce Sans"/>
                <a:sym typeface="Salesforce Sans"/>
              </a:rPr>
              <a:t>surveyed worldwide</a:t>
            </a:r>
            <a:endParaRPr sz="1200">
              <a:solidFill>
                <a:schemeClr val="accent1"/>
              </a:solidFill>
            </a:endParaRPr>
          </a:p>
        </p:txBody>
      </p:sp>
      <p:sp>
        <p:nvSpPr>
          <p:cNvPr id="620" name="Google Shape;620;p36"/>
          <p:cNvSpPr txBox="1"/>
          <p:nvPr/>
        </p:nvSpPr>
        <p:spPr>
          <a:xfrm>
            <a:off x="576075" y="3709200"/>
            <a:ext cx="3110100" cy="1862100"/>
          </a:xfrm>
          <a:prstGeom prst="rect">
            <a:avLst/>
          </a:prstGeom>
          <a:noFill/>
          <a:ln>
            <a:noFill/>
          </a:ln>
        </p:spPr>
        <p:txBody>
          <a:bodyPr anchorCtr="0" anchor="t" bIns="0" lIns="0" spcFirstLastPara="1" rIns="0" wrap="square" tIns="0">
            <a:noAutofit/>
          </a:bodyPr>
          <a:lstStyle/>
          <a:p>
            <a:pPr indent="0" lvl="0" marL="0" rtl="0" algn="l">
              <a:spcBef>
                <a:spcPts val="600"/>
              </a:spcBef>
              <a:spcAft>
                <a:spcPts val="0"/>
              </a:spcAft>
              <a:buNone/>
            </a:pPr>
            <a:r>
              <a:rPr i="1" lang="en-US" sz="1800">
                <a:solidFill>
                  <a:schemeClr val="dk1"/>
                </a:solidFill>
                <a:latin typeface="Salesforce Sans"/>
                <a:ea typeface="Salesforce Sans"/>
                <a:cs typeface="Salesforce Sans"/>
                <a:sym typeface="Salesforce Sans"/>
              </a:rPr>
              <a:t>Nearly</a:t>
            </a:r>
            <a:endParaRPr b="1" i="1" sz="5600">
              <a:solidFill>
                <a:schemeClr val="dk1"/>
              </a:solidFill>
              <a:latin typeface="Salesforce Sans"/>
              <a:ea typeface="Salesforce Sans"/>
              <a:cs typeface="Salesforce Sans"/>
              <a:sym typeface="Salesforce Sans"/>
            </a:endParaRPr>
          </a:p>
          <a:p>
            <a:pPr indent="0" lvl="0" marL="0" marR="0" rtl="0" algn="l">
              <a:spcBef>
                <a:spcPts val="0"/>
              </a:spcBef>
              <a:spcAft>
                <a:spcPts val="0"/>
              </a:spcAft>
              <a:buNone/>
            </a:pPr>
            <a:r>
              <a:rPr b="1" lang="en-US" sz="5600">
                <a:solidFill>
                  <a:schemeClr val="dk1"/>
                </a:solidFill>
                <a:latin typeface="Salesforce Sans"/>
                <a:ea typeface="Salesforce Sans"/>
                <a:cs typeface="Salesforce Sans"/>
                <a:sym typeface="Salesforce Sans"/>
              </a:rPr>
              <a:t>12,000</a:t>
            </a:r>
            <a:endParaRPr>
              <a:solidFill>
                <a:schemeClr val="dk1"/>
              </a:solidFill>
            </a:endParaRPr>
          </a:p>
          <a:p>
            <a:pPr indent="0" lvl="0" marL="0" marR="0" rtl="0" algn="l">
              <a:spcBef>
                <a:spcPts val="600"/>
              </a:spcBef>
              <a:spcAft>
                <a:spcPts val="0"/>
              </a:spcAft>
              <a:buNone/>
            </a:pPr>
            <a:r>
              <a:rPr lang="en-US" sz="1800">
                <a:solidFill>
                  <a:schemeClr val="accent1"/>
                </a:solidFill>
                <a:latin typeface="Salesforce Sans"/>
                <a:ea typeface="Salesforce Sans"/>
                <a:cs typeface="Salesforce Sans"/>
                <a:sym typeface="Salesforce Sans"/>
              </a:rPr>
              <a:t>consumers surveyed worldwide</a:t>
            </a:r>
            <a:endParaRPr sz="1200">
              <a:solidFill>
                <a:schemeClr val="accent1"/>
              </a:solidFill>
            </a:endParaRPr>
          </a:p>
        </p:txBody>
      </p:sp>
      <p:pic>
        <p:nvPicPr>
          <p:cNvPr id="621" name="Google Shape;621;p36"/>
          <p:cNvPicPr preferRelativeResize="0"/>
          <p:nvPr/>
        </p:nvPicPr>
        <p:blipFill>
          <a:blip r:embed="rId8">
            <a:alphaModFix/>
          </a:blip>
          <a:stretch>
            <a:fillRect/>
          </a:stretch>
        </p:blipFill>
        <p:spPr>
          <a:xfrm flipH="1">
            <a:off x="8744713" y="6260141"/>
            <a:ext cx="1023257" cy="248127"/>
          </a:xfrm>
          <a:prstGeom prst="rect">
            <a:avLst/>
          </a:prstGeom>
          <a:noFill/>
          <a:ln>
            <a:noFill/>
          </a:ln>
        </p:spPr>
      </p:pic>
      <p:grpSp>
        <p:nvGrpSpPr>
          <p:cNvPr id="622" name="Google Shape;622;p36"/>
          <p:cNvGrpSpPr/>
          <p:nvPr/>
        </p:nvGrpSpPr>
        <p:grpSpPr>
          <a:xfrm>
            <a:off x="9337409" y="6159811"/>
            <a:ext cx="1427475" cy="392986"/>
            <a:chOff x="4858194" y="2505074"/>
            <a:chExt cx="1459736" cy="401908"/>
          </a:xfrm>
        </p:grpSpPr>
        <p:pic>
          <p:nvPicPr>
            <p:cNvPr id="623" name="Google Shape;623;p36"/>
            <p:cNvPicPr preferRelativeResize="0"/>
            <p:nvPr/>
          </p:nvPicPr>
          <p:blipFill rotWithShape="1">
            <a:blip r:embed="rId9">
              <a:alphaModFix/>
            </a:blip>
            <a:srcRect b="10616" l="17659" r="3326" t="9683"/>
            <a:stretch/>
          </p:blipFill>
          <p:spPr>
            <a:xfrm>
              <a:off x="5446274" y="2560263"/>
              <a:ext cx="871656" cy="346719"/>
            </a:xfrm>
            <a:prstGeom prst="rect">
              <a:avLst/>
            </a:prstGeom>
            <a:noFill/>
            <a:ln>
              <a:noFill/>
            </a:ln>
          </p:spPr>
        </p:pic>
        <p:pic>
          <p:nvPicPr>
            <p:cNvPr id="624" name="Google Shape;624;p36"/>
            <p:cNvPicPr preferRelativeResize="0"/>
            <p:nvPr/>
          </p:nvPicPr>
          <p:blipFill rotWithShape="1">
            <a:blip r:embed="rId10">
              <a:alphaModFix/>
            </a:blip>
            <a:srcRect b="7944" l="0" r="0" t="0"/>
            <a:stretch/>
          </p:blipFill>
          <p:spPr>
            <a:xfrm>
              <a:off x="4858194" y="2505074"/>
              <a:ext cx="885626" cy="401908"/>
            </a:xfrm>
            <a:prstGeom prst="rect">
              <a:avLst/>
            </a:prstGeom>
            <a:noFill/>
            <a:ln>
              <a:noFill/>
            </a:ln>
          </p:spPr>
        </p:pic>
      </p:grpSp>
      <p:sp>
        <p:nvSpPr>
          <p:cNvPr id="625" name="Google Shape;625;p36"/>
          <p:cNvSpPr txBox="1"/>
          <p:nvPr>
            <p:ph idx="4294967295" type="body"/>
          </p:nvPr>
        </p:nvSpPr>
        <p:spPr>
          <a:xfrm>
            <a:off x="9869925" y="2644575"/>
            <a:ext cx="1739400" cy="3634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None/>
            </a:pPr>
            <a:r>
              <a:rPr b="1" lang="en-US" sz="3600">
                <a:solidFill>
                  <a:srgbClr val="FF784F"/>
                </a:solidFill>
              </a:rPr>
              <a:t>27</a:t>
            </a:r>
            <a:br>
              <a:rPr lang="en-US" sz="1400">
                <a:solidFill>
                  <a:srgbClr val="FF784F"/>
                </a:solidFill>
                <a:latin typeface="Arial"/>
                <a:ea typeface="Arial"/>
                <a:cs typeface="Arial"/>
                <a:sym typeface="Arial"/>
              </a:rPr>
            </a:br>
            <a:r>
              <a:rPr lang="en-US">
                <a:solidFill>
                  <a:schemeClr val="accent1"/>
                </a:solidFill>
              </a:rPr>
              <a:t>countries</a:t>
            </a:r>
            <a:br>
              <a:rPr lang="en-US">
                <a:solidFill>
                  <a:schemeClr val="accent1"/>
                </a:solidFill>
              </a:rPr>
            </a:br>
            <a:endParaRPr sz="1400">
              <a:solidFill>
                <a:schemeClr val="accent1"/>
              </a:solidFill>
              <a:latin typeface="Arial"/>
              <a:ea typeface="Arial"/>
              <a:cs typeface="Arial"/>
              <a:sym typeface="Arial"/>
            </a:endParaRPr>
          </a:p>
          <a:p>
            <a:pPr indent="0" lvl="0" marL="0" rtl="0" algn="l">
              <a:spcBef>
                <a:spcPts val="0"/>
              </a:spcBef>
              <a:spcAft>
                <a:spcPts val="0"/>
              </a:spcAft>
              <a:buNone/>
            </a:pPr>
            <a:r>
              <a:rPr b="1" lang="en-US" sz="3600">
                <a:solidFill>
                  <a:srgbClr val="FF784F"/>
                </a:solidFill>
              </a:rPr>
              <a:t>6</a:t>
            </a:r>
            <a:br>
              <a:rPr lang="en-US" sz="1400">
                <a:solidFill>
                  <a:srgbClr val="FF784F"/>
                </a:solidFill>
                <a:latin typeface="Arial"/>
                <a:ea typeface="Arial"/>
                <a:cs typeface="Arial"/>
                <a:sym typeface="Arial"/>
              </a:rPr>
            </a:br>
            <a:r>
              <a:rPr lang="en-US">
                <a:solidFill>
                  <a:schemeClr val="accent1"/>
                </a:solidFill>
              </a:rPr>
              <a:t>continents</a:t>
            </a:r>
            <a:br>
              <a:rPr lang="en-US">
                <a:solidFill>
                  <a:schemeClr val="accent1"/>
                </a:solidFill>
              </a:rPr>
            </a:br>
            <a:endParaRPr>
              <a:solidFill>
                <a:schemeClr val="accent1"/>
              </a:solidFill>
            </a:endParaRPr>
          </a:p>
          <a:p>
            <a:pPr indent="0" lvl="0" marL="0" rtl="0" algn="l">
              <a:spcBef>
                <a:spcPts val="0"/>
              </a:spcBef>
              <a:spcAft>
                <a:spcPts val="0"/>
              </a:spcAft>
              <a:buNone/>
            </a:pPr>
            <a:r>
              <a:rPr b="1" lang="en-US" sz="3600">
                <a:solidFill>
                  <a:srgbClr val="FF784F"/>
                </a:solidFill>
              </a:rPr>
              <a:t>4</a:t>
            </a:r>
            <a:r>
              <a:rPr b="1" baseline="30000" lang="en-US" sz="3600">
                <a:solidFill>
                  <a:srgbClr val="FF784F"/>
                </a:solidFill>
              </a:rPr>
              <a:t>th</a:t>
            </a:r>
            <a:br>
              <a:rPr lang="en-US" sz="1400">
                <a:solidFill>
                  <a:srgbClr val="FF784F"/>
                </a:solidFill>
                <a:latin typeface="Arial"/>
                <a:ea typeface="Arial"/>
                <a:cs typeface="Arial"/>
                <a:sym typeface="Arial"/>
              </a:rPr>
            </a:br>
            <a:r>
              <a:rPr lang="en-US">
                <a:solidFill>
                  <a:schemeClr val="accent1"/>
                </a:solidFill>
              </a:rPr>
              <a:t>year</a:t>
            </a:r>
            <a:endParaRPr/>
          </a:p>
        </p:txBody>
      </p:sp>
      <p:sp>
        <p:nvSpPr>
          <p:cNvPr id="626" name="Google Shape;626;p36"/>
          <p:cNvSpPr/>
          <p:nvPr/>
        </p:nvSpPr>
        <p:spPr>
          <a:xfrm>
            <a:off x="9055515" y="3791582"/>
            <a:ext cx="183000" cy="183000"/>
          </a:xfrm>
          <a:prstGeom prst="ellipse">
            <a:avLst/>
          </a:prstGeom>
          <a:solidFill>
            <a:srgbClr val="FCC0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36"/>
          <p:cNvSpPr/>
          <p:nvPr/>
        </p:nvSpPr>
        <p:spPr>
          <a:xfrm>
            <a:off x="10917794" y="2065489"/>
            <a:ext cx="127500" cy="127500"/>
          </a:xfrm>
          <a:prstGeom prst="ellips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37"/>
          <p:cNvSpPr txBox="1"/>
          <p:nvPr>
            <p:ph type="ctrTitle"/>
          </p:nvPr>
        </p:nvSpPr>
        <p:spPr>
          <a:xfrm>
            <a:off x="576077" y="1990640"/>
            <a:ext cx="8092500" cy="1768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b="0" lang="en-US">
                <a:solidFill>
                  <a:srgbClr val="032E61"/>
                </a:solidFill>
                <a:latin typeface="Salesforce Sans Light"/>
                <a:ea typeface="Salesforce Sans Light"/>
                <a:cs typeface="Salesforce Sans Light"/>
                <a:sym typeface="Salesforce Sans Light"/>
              </a:rPr>
              <a:t>There is no</a:t>
            </a:r>
            <a:r>
              <a:rPr b="0" lang="en-US">
                <a:solidFill>
                  <a:srgbClr val="032E61"/>
                </a:solidFill>
              </a:rPr>
              <a:t> </a:t>
            </a:r>
            <a:r>
              <a:rPr lang="en-US" sz="4200">
                <a:solidFill>
                  <a:srgbClr val="032E61"/>
                </a:solidFill>
              </a:rPr>
              <a:t>return to “normal,”</a:t>
            </a:r>
            <a:br>
              <a:rPr lang="en-US" sz="4200">
                <a:solidFill>
                  <a:srgbClr val="032E61"/>
                </a:solidFill>
              </a:rPr>
            </a:br>
            <a:r>
              <a:rPr b="0" lang="en-US">
                <a:solidFill>
                  <a:srgbClr val="032E61"/>
                </a:solidFill>
                <a:latin typeface="Salesforce Sans Light"/>
                <a:ea typeface="Salesforce Sans Light"/>
                <a:cs typeface="Salesforce Sans Light"/>
                <a:sym typeface="Salesforce Sans Light"/>
              </a:rPr>
              <a:t>			only a transition to the</a:t>
            </a:r>
            <a:br>
              <a:rPr lang="en-US" sz="3700">
                <a:solidFill>
                  <a:srgbClr val="032E61"/>
                </a:solidFill>
              </a:rPr>
            </a:br>
            <a:r>
              <a:rPr lang="en-US" sz="3700">
                <a:solidFill>
                  <a:srgbClr val="032E61"/>
                </a:solidFill>
              </a:rPr>
              <a:t>			</a:t>
            </a:r>
            <a:r>
              <a:rPr lang="en-US" sz="6000">
                <a:solidFill>
                  <a:srgbClr val="032E61"/>
                </a:solidFill>
              </a:rPr>
              <a:t>“NEXT NORMAL.”</a:t>
            </a:r>
            <a:endParaRPr sz="60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pic>
        <p:nvPicPr>
          <p:cNvPr id="637" name="Google Shape;637;p38"/>
          <p:cNvPicPr preferRelativeResize="0"/>
          <p:nvPr/>
        </p:nvPicPr>
        <p:blipFill>
          <a:blip r:embed="rId3">
            <a:alphaModFix/>
          </a:blip>
          <a:stretch>
            <a:fillRect/>
          </a:stretch>
        </p:blipFill>
        <p:spPr>
          <a:xfrm rot="-1799991">
            <a:off x="445161" y="4831076"/>
            <a:ext cx="615104" cy="269074"/>
          </a:xfrm>
          <a:prstGeom prst="rect">
            <a:avLst/>
          </a:prstGeom>
          <a:noFill/>
          <a:ln>
            <a:noFill/>
          </a:ln>
        </p:spPr>
      </p:pic>
      <p:pic>
        <p:nvPicPr>
          <p:cNvPr id="638" name="Google Shape;638;p38"/>
          <p:cNvPicPr preferRelativeResize="0"/>
          <p:nvPr/>
        </p:nvPicPr>
        <p:blipFill rotWithShape="1">
          <a:blip r:embed="rId4">
            <a:alphaModFix/>
          </a:blip>
          <a:srcRect b="0" l="0" r="9966" t="0"/>
          <a:stretch/>
        </p:blipFill>
        <p:spPr>
          <a:xfrm>
            <a:off x="629200" y="2638075"/>
            <a:ext cx="528617" cy="398100"/>
          </a:xfrm>
          <a:prstGeom prst="rect">
            <a:avLst/>
          </a:prstGeom>
          <a:noFill/>
          <a:ln>
            <a:noFill/>
          </a:ln>
        </p:spPr>
      </p:pic>
      <p:sp>
        <p:nvSpPr>
          <p:cNvPr id="639" name="Google Shape;639;p38"/>
          <p:cNvSpPr/>
          <p:nvPr/>
        </p:nvSpPr>
        <p:spPr>
          <a:xfrm>
            <a:off x="736723" y="1752600"/>
            <a:ext cx="1412400" cy="1412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640" name="Google Shape;640;p38"/>
          <p:cNvSpPr txBox="1"/>
          <p:nvPr>
            <p:ph type="title"/>
          </p:nvPr>
        </p:nvSpPr>
        <p:spPr>
          <a:xfrm>
            <a:off x="571500" y="63504"/>
            <a:ext cx="11046000" cy="990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US"/>
              <a:t>We’re</a:t>
            </a:r>
            <a:r>
              <a:rPr lang="en-US"/>
              <a:t> </a:t>
            </a:r>
            <a:r>
              <a:rPr lang="en-US"/>
              <a:t>Entering a New Era of Customer Engagement</a:t>
            </a:r>
            <a:endParaRPr/>
          </a:p>
        </p:txBody>
      </p:sp>
      <p:sp>
        <p:nvSpPr>
          <p:cNvPr id="641" name="Google Shape;641;p38"/>
          <p:cNvSpPr txBox="1"/>
          <p:nvPr/>
        </p:nvSpPr>
        <p:spPr>
          <a:xfrm>
            <a:off x="2606325" y="1676400"/>
            <a:ext cx="3110100" cy="186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5600">
                <a:solidFill>
                  <a:schemeClr val="dk1"/>
                </a:solidFill>
                <a:latin typeface="Salesforce Sans"/>
                <a:ea typeface="Salesforce Sans"/>
                <a:cs typeface="Salesforce Sans"/>
                <a:sym typeface="Salesforce Sans"/>
              </a:rPr>
              <a:t>63</a:t>
            </a:r>
            <a:r>
              <a:rPr b="1" baseline="30000" lang="en-US" sz="5600">
                <a:solidFill>
                  <a:schemeClr val="dk1"/>
                </a:solidFill>
                <a:latin typeface="Salesforce Sans"/>
                <a:ea typeface="Salesforce Sans"/>
                <a:cs typeface="Salesforce Sans"/>
                <a:sym typeface="Salesforce Sans"/>
              </a:rPr>
              <a:t>%</a:t>
            </a:r>
            <a:endParaRPr>
              <a:solidFill>
                <a:schemeClr val="dk1"/>
              </a:solidFill>
            </a:endParaRPr>
          </a:p>
          <a:p>
            <a:pPr indent="0" lvl="0" marL="0" marR="0" rtl="0" algn="l">
              <a:spcBef>
                <a:spcPts val="600"/>
              </a:spcBef>
              <a:spcAft>
                <a:spcPts val="0"/>
              </a:spcAft>
              <a:buNone/>
            </a:pPr>
            <a:r>
              <a:rPr lang="en-US" sz="1800">
                <a:solidFill>
                  <a:schemeClr val="accent1"/>
                </a:solidFill>
                <a:latin typeface="Salesforce Sans"/>
                <a:ea typeface="Salesforce Sans"/>
                <a:cs typeface="Salesforce Sans"/>
                <a:sym typeface="Salesforce Sans"/>
              </a:rPr>
              <a:t>of customers say how they obtain goods and services has transformed during 2020</a:t>
            </a:r>
            <a:endParaRPr sz="1800">
              <a:solidFill>
                <a:schemeClr val="accent1"/>
              </a:solidFill>
              <a:latin typeface="Salesforce Sans"/>
              <a:ea typeface="Salesforce Sans"/>
              <a:cs typeface="Salesforce Sans"/>
              <a:sym typeface="Salesforce Sans"/>
            </a:endParaRPr>
          </a:p>
        </p:txBody>
      </p:sp>
      <p:sp>
        <p:nvSpPr>
          <p:cNvPr id="642" name="Google Shape;642;p38"/>
          <p:cNvSpPr txBox="1"/>
          <p:nvPr/>
        </p:nvSpPr>
        <p:spPr>
          <a:xfrm>
            <a:off x="2610900" y="3785400"/>
            <a:ext cx="3110100" cy="1862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5600">
                <a:solidFill>
                  <a:schemeClr val="dk1"/>
                </a:solidFill>
                <a:latin typeface="Salesforce Sans"/>
                <a:ea typeface="Salesforce Sans"/>
                <a:cs typeface="Salesforce Sans"/>
                <a:sym typeface="Salesforce Sans"/>
              </a:rPr>
              <a:t>57</a:t>
            </a:r>
            <a:r>
              <a:rPr b="1" baseline="30000" lang="en-US" sz="5600">
                <a:solidFill>
                  <a:schemeClr val="dk1"/>
                </a:solidFill>
                <a:latin typeface="Salesforce Sans"/>
                <a:ea typeface="Salesforce Sans"/>
                <a:cs typeface="Salesforce Sans"/>
                <a:sym typeface="Salesforce Sans"/>
              </a:rPr>
              <a:t>%</a:t>
            </a:r>
            <a:br>
              <a:rPr lang="en-US">
                <a:solidFill>
                  <a:schemeClr val="dk1"/>
                </a:solidFill>
              </a:rPr>
            </a:br>
            <a:r>
              <a:rPr lang="en-US" sz="1800">
                <a:solidFill>
                  <a:schemeClr val="accent1"/>
                </a:solidFill>
                <a:latin typeface="Salesforce Sans"/>
                <a:ea typeface="Salesforce Sans"/>
                <a:cs typeface="Salesforce Sans"/>
                <a:sym typeface="Salesforce Sans"/>
              </a:rPr>
              <a:t>of customers say how they engage companies has transformed during 2020</a:t>
            </a:r>
            <a:endParaRPr sz="1800">
              <a:solidFill>
                <a:schemeClr val="accent1"/>
              </a:solidFill>
              <a:latin typeface="Salesforce Sans"/>
              <a:ea typeface="Salesforce Sans"/>
              <a:cs typeface="Salesforce Sans"/>
              <a:sym typeface="Salesforce Sans"/>
            </a:endParaRPr>
          </a:p>
        </p:txBody>
      </p:sp>
      <p:sp>
        <p:nvSpPr>
          <p:cNvPr id="643" name="Google Shape;643;p38"/>
          <p:cNvSpPr/>
          <p:nvPr/>
        </p:nvSpPr>
        <p:spPr>
          <a:xfrm>
            <a:off x="736723" y="1752600"/>
            <a:ext cx="1412400" cy="1412400"/>
          </a:xfrm>
          <a:prstGeom prst="ellipse">
            <a:avLst/>
          </a:prstGeom>
          <a:solidFill>
            <a:srgbClr val="FFBA90">
              <a:alpha val="3127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644" name="Google Shape;644;p38"/>
          <p:cNvSpPr/>
          <p:nvPr/>
        </p:nvSpPr>
        <p:spPr>
          <a:xfrm>
            <a:off x="736723" y="3861600"/>
            <a:ext cx="1412400" cy="1412400"/>
          </a:xfrm>
          <a:prstGeom prst="ellipse">
            <a:avLst/>
          </a:prstGeom>
          <a:solidFill>
            <a:srgbClr val="EEE1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nvGrpSpPr>
          <p:cNvPr id="645" name="Google Shape;645;p38"/>
          <p:cNvGrpSpPr/>
          <p:nvPr/>
        </p:nvGrpSpPr>
        <p:grpSpPr>
          <a:xfrm>
            <a:off x="552553" y="4947153"/>
            <a:ext cx="1067776" cy="326751"/>
            <a:chOff x="5003744" y="2505074"/>
            <a:chExt cx="1314186" cy="401908"/>
          </a:xfrm>
        </p:grpSpPr>
        <p:pic>
          <p:nvPicPr>
            <p:cNvPr id="646" name="Google Shape;646;p38"/>
            <p:cNvPicPr preferRelativeResize="0"/>
            <p:nvPr/>
          </p:nvPicPr>
          <p:blipFill rotWithShape="1">
            <a:blip r:embed="rId5">
              <a:alphaModFix/>
            </a:blip>
            <a:srcRect b="10616" l="17659" r="3326" t="9683"/>
            <a:stretch/>
          </p:blipFill>
          <p:spPr>
            <a:xfrm>
              <a:off x="5446274" y="2560263"/>
              <a:ext cx="871656" cy="346719"/>
            </a:xfrm>
            <a:prstGeom prst="rect">
              <a:avLst/>
            </a:prstGeom>
            <a:noFill/>
            <a:ln>
              <a:noFill/>
            </a:ln>
          </p:spPr>
        </p:pic>
        <p:pic>
          <p:nvPicPr>
            <p:cNvPr id="647" name="Google Shape;647;p38"/>
            <p:cNvPicPr preferRelativeResize="0"/>
            <p:nvPr/>
          </p:nvPicPr>
          <p:blipFill rotWithShape="1">
            <a:blip r:embed="rId6">
              <a:alphaModFix/>
            </a:blip>
            <a:srcRect b="7944" l="0" r="0" t="0"/>
            <a:stretch/>
          </p:blipFill>
          <p:spPr>
            <a:xfrm>
              <a:off x="5003744" y="2505074"/>
              <a:ext cx="885626" cy="401908"/>
            </a:xfrm>
            <a:prstGeom prst="rect">
              <a:avLst/>
            </a:prstGeom>
            <a:noFill/>
            <a:ln>
              <a:noFill/>
            </a:ln>
          </p:spPr>
        </p:pic>
      </p:grpSp>
      <p:sp>
        <p:nvSpPr>
          <p:cNvPr id="648" name="Google Shape;648;p38"/>
          <p:cNvSpPr/>
          <p:nvPr/>
        </p:nvSpPr>
        <p:spPr>
          <a:xfrm>
            <a:off x="812925" y="4050473"/>
            <a:ext cx="677400" cy="451500"/>
          </a:xfrm>
          <a:prstGeom prst="wedgeRoundRectCallout">
            <a:avLst>
              <a:gd fmla="val -32826" name="adj1"/>
              <a:gd fmla="val 87385" name="adj2"/>
              <a:gd fmla="val 0" name="adj3"/>
            </a:avLst>
          </a:prstGeom>
          <a:solidFill>
            <a:srgbClr val="8A9A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38"/>
          <p:cNvSpPr/>
          <p:nvPr/>
        </p:nvSpPr>
        <p:spPr>
          <a:xfrm flipH="1">
            <a:off x="1213425" y="4258326"/>
            <a:ext cx="1011900" cy="674400"/>
          </a:xfrm>
          <a:prstGeom prst="wedgeRoundRectCallout">
            <a:avLst>
              <a:gd fmla="val -32826" name="adj1"/>
              <a:gd fmla="val 87385" name="adj2"/>
              <a:gd fmla="val 0" name="adj3"/>
            </a:avLst>
          </a:prstGeom>
          <a:solidFill>
            <a:schemeClr val="lt1"/>
          </a:solidFill>
          <a:ln>
            <a:noFill/>
          </a:ln>
          <a:effectLst>
            <a:outerShdw blurRad="142875" rotWithShape="0" algn="bl" dir="5400000" dist="47625">
              <a:srgbClr val="000000">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38"/>
          <p:cNvSpPr/>
          <p:nvPr/>
        </p:nvSpPr>
        <p:spPr>
          <a:xfrm flipH="1" rot="10800000">
            <a:off x="975800" y="1933374"/>
            <a:ext cx="704700" cy="704700"/>
          </a:xfrm>
          <a:prstGeom prst="curvedRightArrow">
            <a:avLst>
              <a:gd fmla="val 25000" name="adj1"/>
              <a:gd fmla="val 50000" name="adj2"/>
              <a:gd fmla="val 25000" name="adj3"/>
            </a:avLst>
          </a:prstGeom>
          <a:solidFill>
            <a:srgbClr val="FFBA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38"/>
          <p:cNvSpPr/>
          <p:nvPr/>
        </p:nvSpPr>
        <p:spPr>
          <a:xfrm rot="10800000">
            <a:off x="1228839" y="2300531"/>
            <a:ext cx="853200" cy="853200"/>
          </a:xfrm>
          <a:prstGeom prst="curvedRightArrow">
            <a:avLst>
              <a:gd fmla="val 25000" name="adj1"/>
              <a:gd fmla="val 50000" name="adj2"/>
              <a:gd fmla="val 25000" name="adj3"/>
            </a:avLst>
          </a:prstGeom>
          <a:solidFill>
            <a:srgbClr val="FE9339"/>
          </a:solidFill>
          <a:ln>
            <a:noFill/>
          </a:ln>
          <a:effectLst>
            <a:outerShdw blurRad="142875" rotWithShape="0" algn="bl" dir="5400000" dist="47625">
              <a:srgbClr val="000000">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52" name="Google Shape;652;p38"/>
          <p:cNvPicPr preferRelativeResize="0"/>
          <p:nvPr/>
        </p:nvPicPr>
        <p:blipFill rotWithShape="1">
          <a:blip r:embed="rId7">
            <a:alphaModFix/>
          </a:blip>
          <a:srcRect b="0" l="0" r="0" t="57954"/>
          <a:stretch/>
        </p:blipFill>
        <p:spPr>
          <a:xfrm rot="-34">
            <a:off x="688162" y="2853871"/>
            <a:ext cx="1149294" cy="360225"/>
          </a:xfrm>
          <a:prstGeom prst="rect">
            <a:avLst/>
          </a:prstGeom>
          <a:noFill/>
          <a:ln>
            <a:noFill/>
          </a:ln>
        </p:spPr>
      </p:pic>
      <p:sp>
        <p:nvSpPr>
          <p:cNvPr id="653" name="Google Shape;653;p38"/>
          <p:cNvSpPr/>
          <p:nvPr/>
        </p:nvSpPr>
        <p:spPr>
          <a:xfrm>
            <a:off x="10313207" y="5137187"/>
            <a:ext cx="398100" cy="398100"/>
          </a:xfrm>
          <a:prstGeom prst="ellipse">
            <a:avLst/>
          </a:prstGeom>
          <a:solidFill>
            <a:srgbClr val="FCC0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54" name="Google Shape;654;p38"/>
          <p:cNvPicPr preferRelativeResize="0"/>
          <p:nvPr/>
        </p:nvPicPr>
        <p:blipFill>
          <a:blip r:embed="rId8">
            <a:alphaModFix/>
          </a:blip>
          <a:stretch>
            <a:fillRect/>
          </a:stretch>
        </p:blipFill>
        <p:spPr>
          <a:xfrm rot="430466">
            <a:off x="8298433" y="1672165"/>
            <a:ext cx="1046277" cy="1186463"/>
          </a:xfrm>
          <a:prstGeom prst="rect">
            <a:avLst/>
          </a:prstGeom>
          <a:noFill/>
          <a:ln>
            <a:noFill/>
          </a:ln>
        </p:spPr>
      </p:pic>
      <p:sp>
        <p:nvSpPr>
          <p:cNvPr id="655" name="Google Shape;655;p38"/>
          <p:cNvSpPr/>
          <p:nvPr/>
        </p:nvSpPr>
        <p:spPr>
          <a:xfrm>
            <a:off x="6894165" y="3786082"/>
            <a:ext cx="248700" cy="248700"/>
          </a:xfrm>
          <a:prstGeom prst="ellipse">
            <a:avLst/>
          </a:prstGeom>
          <a:solidFill>
            <a:srgbClr val="C2C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56" name="Google Shape;656;p38"/>
          <p:cNvPicPr preferRelativeResize="0"/>
          <p:nvPr/>
        </p:nvPicPr>
        <p:blipFill>
          <a:blip r:embed="rId9">
            <a:alphaModFix/>
          </a:blip>
          <a:stretch>
            <a:fillRect/>
          </a:stretch>
        </p:blipFill>
        <p:spPr>
          <a:xfrm>
            <a:off x="7402222" y="2968907"/>
            <a:ext cx="812695" cy="1240157"/>
          </a:xfrm>
          <a:prstGeom prst="rect">
            <a:avLst/>
          </a:prstGeom>
          <a:noFill/>
          <a:ln>
            <a:noFill/>
          </a:ln>
        </p:spPr>
      </p:pic>
      <p:pic>
        <p:nvPicPr>
          <p:cNvPr id="657" name="Google Shape;657;p38"/>
          <p:cNvPicPr preferRelativeResize="0"/>
          <p:nvPr/>
        </p:nvPicPr>
        <p:blipFill>
          <a:blip r:embed="rId10">
            <a:alphaModFix/>
          </a:blip>
          <a:stretch>
            <a:fillRect/>
          </a:stretch>
        </p:blipFill>
        <p:spPr>
          <a:xfrm>
            <a:off x="7439153" y="3786086"/>
            <a:ext cx="1072340" cy="1240155"/>
          </a:xfrm>
          <a:prstGeom prst="rect">
            <a:avLst/>
          </a:prstGeom>
          <a:noFill/>
          <a:ln>
            <a:noFill/>
          </a:ln>
        </p:spPr>
      </p:pic>
      <p:pic>
        <p:nvPicPr>
          <p:cNvPr id="658" name="Google Shape;658;p38"/>
          <p:cNvPicPr preferRelativeResize="0"/>
          <p:nvPr/>
        </p:nvPicPr>
        <p:blipFill rotWithShape="1">
          <a:blip r:embed="rId11">
            <a:alphaModFix/>
          </a:blip>
          <a:srcRect b="0" l="0" r="16380" t="0"/>
          <a:stretch/>
        </p:blipFill>
        <p:spPr>
          <a:xfrm flipH="1" rot="-7763204">
            <a:off x="7036275" y="4240204"/>
            <a:ext cx="1292138" cy="875556"/>
          </a:xfrm>
          <a:prstGeom prst="rect">
            <a:avLst/>
          </a:prstGeom>
          <a:noFill/>
          <a:ln>
            <a:noFill/>
          </a:ln>
        </p:spPr>
      </p:pic>
      <p:pic>
        <p:nvPicPr>
          <p:cNvPr id="659" name="Google Shape;659;p38"/>
          <p:cNvPicPr preferRelativeResize="0"/>
          <p:nvPr/>
        </p:nvPicPr>
        <p:blipFill>
          <a:blip r:embed="rId8">
            <a:alphaModFix/>
          </a:blip>
          <a:stretch>
            <a:fillRect/>
          </a:stretch>
        </p:blipFill>
        <p:spPr>
          <a:xfrm rot="-6428793">
            <a:off x="7172008" y="4439686"/>
            <a:ext cx="1093612" cy="1240156"/>
          </a:xfrm>
          <a:prstGeom prst="rect">
            <a:avLst/>
          </a:prstGeom>
          <a:noFill/>
          <a:ln>
            <a:noFill/>
          </a:ln>
        </p:spPr>
      </p:pic>
      <p:pic>
        <p:nvPicPr>
          <p:cNvPr id="660" name="Google Shape;660;p38"/>
          <p:cNvPicPr preferRelativeResize="0"/>
          <p:nvPr/>
        </p:nvPicPr>
        <p:blipFill>
          <a:blip r:embed="rId11">
            <a:alphaModFix/>
          </a:blip>
          <a:stretch>
            <a:fillRect/>
          </a:stretch>
        </p:blipFill>
        <p:spPr>
          <a:xfrm rot="-3909235">
            <a:off x="7202652" y="4227247"/>
            <a:ext cx="1545335" cy="875535"/>
          </a:xfrm>
          <a:prstGeom prst="rect">
            <a:avLst/>
          </a:prstGeom>
          <a:noFill/>
          <a:ln>
            <a:noFill/>
          </a:ln>
        </p:spPr>
      </p:pic>
      <p:pic>
        <p:nvPicPr>
          <p:cNvPr id="661" name="Google Shape;661;p38"/>
          <p:cNvPicPr preferRelativeResize="0"/>
          <p:nvPr/>
        </p:nvPicPr>
        <p:blipFill rotWithShape="1">
          <a:blip r:embed="rId11">
            <a:alphaModFix/>
          </a:blip>
          <a:srcRect b="0" l="0" r="16380" t="0"/>
          <a:stretch/>
        </p:blipFill>
        <p:spPr>
          <a:xfrm rot="7763277">
            <a:off x="8828626" y="2012354"/>
            <a:ext cx="746869" cy="506086"/>
          </a:xfrm>
          <a:prstGeom prst="rect">
            <a:avLst/>
          </a:prstGeom>
          <a:noFill/>
          <a:ln>
            <a:noFill/>
          </a:ln>
        </p:spPr>
      </p:pic>
      <p:sp>
        <p:nvSpPr>
          <p:cNvPr id="662" name="Google Shape;662;p38"/>
          <p:cNvSpPr/>
          <p:nvPr/>
        </p:nvSpPr>
        <p:spPr>
          <a:xfrm>
            <a:off x="7801163" y="2166149"/>
            <a:ext cx="3657600" cy="3101400"/>
          </a:xfrm>
          <a:prstGeom prst="roundRect">
            <a:avLst>
              <a:gd fmla="val 3650" name="adj"/>
            </a:avLst>
          </a:prstGeom>
          <a:solidFill>
            <a:srgbClr val="FFFFFF"/>
          </a:solidFill>
          <a:ln>
            <a:noFill/>
          </a:ln>
          <a:effectLst>
            <a:outerShdw blurRad="304800" rotWithShape="0" algn="tl" dir="3600000" dist="114300">
              <a:srgbClr val="000000">
                <a:alpha val="1686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Salesforce Sans"/>
              <a:ea typeface="Salesforce Sans"/>
              <a:cs typeface="Salesforce Sans"/>
              <a:sym typeface="Salesforce Sans"/>
            </a:endParaRPr>
          </a:p>
        </p:txBody>
      </p:sp>
      <p:sp>
        <p:nvSpPr>
          <p:cNvPr id="663" name="Google Shape;663;p38"/>
          <p:cNvSpPr txBox="1"/>
          <p:nvPr/>
        </p:nvSpPr>
        <p:spPr>
          <a:xfrm>
            <a:off x="8209981" y="2489058"/>
            <a:ext cx="3402900" cy="203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5600">
                <a:solidFill>
                  <a:srgbClr val="FF784F"/>
                </a:solidFill>
                <a:latin typeface="Salesforce Sans"/>
                <a:ea typeface="Salesforce Sans"/>
                <a:cs typeface="Salesforce Sans"/>
                <a:sym typeface="Salesforce Sans"/>
              </a:rPr>
              <a:t>78</a:t>
            </a:r>
            <a:r>
              <a:rPr b="1" baseline="30000" lang="en-US" sz="5600">
                <a:solidFill>
                  <a:srgbClr val="FF784F"/>
                </a:solidFill>
                <a:latin typeface="Salesforce Sans"/>
                <a:ea typeface="Salesforce Sans"/>
                <a:cs typeface="Salesforce Sans"/>
                <a:sym typeface="Salesforce Sans"/>
              </a:rPr>
              <a:t>%</a:t>
            </a:r>
            <a:endParaRPr sz="5600">
              <a:solidFill>
                <a:srgbClr val="FF784F"/>
              </a:solidFill>
            </a:endParaRPr>
          </a:p>
          <a:p>
            <a:pPr indent="0" lvl="0" marL="0" marR="0" rtl="0" algn="l">
              <a:spcBef>
                <a:spcPts val="600"/>
              </a:spcBef>
              <a:spcAft>
                <a:spcPts val="0"/>
              </a:spcAft>
              <a:buNone/>
            </a:pPr>
            <a:r>
              <a:rPr lang="en-US" sz="2000">
                <a:solidFill>
                  <a:schemeClr val="accent1"/>
                </a:solidFill>
                <a:latin typeface="Salesforce Sans"/>
                <a:ea typeface="Salesforce Sans"/>
                <a:cs typeface="Salesforce Sans"/>
                <a:sym typeface="Salesforce Sans"/>
              </a:rPr>
              <a:t>of customers believe</a:t>
            </a:r>
            <a:br>
              <a:rPr lang="en-US" sz="2000">
                <a:solidFill>
                  <a:schemeClr val="accent1"/>
                </a:solidFill>
                <a:latin typeface="Salesforce Sans"/>
                <a:ea typeface="Salesforce Sans"/>
                <a:cs typeface="Salesforce Sans"/>
                <a:sym typeface="Salesforce Sans"/>
              </a:rPr>
            </a:br>
            <a:r>
              <a:rPr lang="en-US" sz="2000">
                <a:solidFill>
                  <a:schemeClr val="accent1"/>
                </a:solidFill>
                <a:latin typeface="Salesforce Sans"/>
                <a:ea typeface="Salesforce Sans"/>
                <a:cs typeface="Salesforce Sans"/>
                <a:sym typeface="Salesforce Sans"/>
              </a:rPr>
              <a:t>current crises should catalyze business improvement</a:t>
            </a:r>
            <a:endParaRPr sz="2000">
              <a:solidFill>
                <a:schemeClr val="accent1"/>
              </a:solidFill>
              <a:latin typeface="Salesforce Sans"/>
              <a:ea typeface="Salesforce Sans"/>
              <a:cs typeface="Salesforce Sans"/>
              <a:sym typeface="Salesforce Sans"/>
            </a:endParaRPr>
          </a:p>
        </p:txBody>
      </p:sp>
      <p:pic>
        <p:nvPicPr>
          <p:cNvPr id="664" name="Google Shape;664;p38"/>
          <p:cNvPicPr preferRelativeResize="0"/>
          <p:nvPr/>
        </p:nvPicPr>
        <p:blipFill>
          <a:blip r:embed="rId12">
            <a:alphaModFix/>
          </a:blip>
          <a:stretch>
            <a:fillRect/>
          </a:stretch>
        </p:blipFill>
        <p:spPr>
          <a:xfrm>
            <a:off x="10783062" y="1832797"/>
            <a:ext cx="677343" cy="333352"/>
          </a:xfrm>
          <a:prstGeom prst="rect">
            <a:avLst/>
          </a:prstGeom>
          <a:noFill/>
          <a:ln>
            <a:noFill/>
          </a:ln>
        </p:spPr>
      </p:pic>
      <p:sp>
        <p:nvSpPr>
          <p:cNvPr id="665" name="Google Shape;665;p38"/>
          <p:cNvSpPr/>
          <p:nvPr/>
        </p:nvSpPr>
        <p:spPr>
          <a:xfrm>
            <a:off x="7357419" y="2553114"/>
            <a:ext cx="127500" cy="127500"/>
          </a:xfrm>
          <a:prstGeom prst="ellips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39"/>
          <p:cNvSpPr txBox="1"/>
          <p:nvPr>
            <p:ph type="ctrTitle"/>
          </p:nvPr>
        </p:nvSpPr>
        <p:spPr>
          <a:xfrm>
            <a:off x="4356875" y="565450"/>
            <a:ext cx="6588600" cy="38799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US"/>
              <a:t>“</a:t>
            </a:r>
            <a:r>
              <a:rPr lang="en-US"/>
              <a:t>Change is the law of life. </a:t>
            </a:r>
            <a:br>
              <a:rPr lang="en-US"/>
            </a:br>
            <a:r>
              <a:rPr lang="en-US"/>
              <a:t>  And those who look only</a:t>
            </a:r>
            <a:br>
              <a:rPr lang="en-US"/>
            </a:br>
            <a:r>
              <a:rPr lang="en-US"/>
              <a:t>  to the past or present are</a:t>
            </a:r>
            <a:br>
              <a:rPr lang="en-US"/>
            </a:br>
            <a:r>
              <a:rPr lang="en-US"/>
              <a:t>  certain to miss the future.</a:t>
            </a:r>
            <a:r>
              <a:rPr lang="en-US"/>
              <a:t>”</a:t>
            </a:r>
            <a:endParaRPr/>
          </a:p>
        </p:txBody>
      </p:sp>
      <p:sp>
        <p:nvSpPr>
          <p:cNvPr id="671" name="Google Shape;671;p39"/>
          <p:cNvSpPr txBox="1"/>
          <p:nvPr>
            <p:ph idx="1" type="body"/>
          </p:nvPr>
        </p:nvSpPr>
        <p:spPr>
          <a:xfrm>
            <a:off x="4356875" y="4470175"/>
            <a:ext cx="7256100" cy="1634100"/>
          </a:xfrm>
          <a:prstGeom prst="rect">
            <a:avLst/>
          </a:prstGeom>
        </p:spPr>
        <p:txBody>
          <a:bodyPr anchorCtr="0" anchor="t" bIns="0" lIns="0" spcFirstLastPara="1" rIns="0" wrap="square" tIns="64000">
            <a:noAutofit/>
          </a:bodyPr>
          <a:lstStyle/>
          <a:p>
            <a:pPr indent="0" lvl="0" marL="0" rtl="0" algn="l">
              <a:spcBef>
                <a:spcPts val="600"/>
              </a:spcBef>
              <a:spcAft>
                <a:spcPts val="0"/>
              </a:spcAft>
              <a:buNone/>
            </a:pPr>
            <a:r>
              <a:rPr lang="en-US"/>
              <a:t>    John F. Kennedy</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40"/>
          <p:cNvSpPr txBox="1"/>
          <p:nvPr>
            <p:ph type="ctrTitle"/>
          </p:nvPr>
        </p:nvSpPr>
        <p:spPr>
          <a:xfrm>
            <a:off x="576077" y="2051617"/>
            <a:ext cx="8092500" cy="1768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US">
                <a:solidFill>
                  <a:srgbClr val="032E61"/>
                </a:solidFill>
              </a:rPr>
              <a:t>The</a:t>
            </a:r>
            <a:r>
              <a:rPr lang="en-US">
                <a:solidFill>
                  <a:srgbClr val="032E61"/>
                </a:solidFill>
              </a:rPr>
              <a:t> digital transformation</a:t>
            </a:r>
            <a:br>
              <a:rPr b="0" lang="en-US" sz="3700">
                <a:solidFill>
                  <a:srgbClr val="032E61"/>
                </a:solidFill>
              </a:rPr>
            </a:br>
            <a:r>
              <a:rPr b="0" lang="en-US" sz="4200">
                <a:solidFill>
                  <a:srgbClr val="032E61"/>
                </a:solidFill>
                <a:latin typeface="Salesforce Sans Light"/>
                <a:ea typeface="Salesforce Sans Light"/>
                <a:cs typeface="Salesforce Sans Light"/>
                <a:sym typeface="Salesforce Sans Light"/>
              </a:rPr>
              <a:t>PLAYBOOK HASN’T CHANGED.</a:t>
            </a:r>
            <a:br>
              <a:rPr b="0" lang="en-US" sz="3700">
                <a:solidFill>
                  <a:srgbClr val="032E61"/>
                </a:solidFill>
                <a:latin typeface="Salesforce Sans Light"/>
                <a:ea typeface="Salesforce Sans Light"/>
                <a:cs typeface="Salesforce Sans Light"/>
                <a:sym typeface="Salesforce Sans Light"/>
              </a:rPr>
            </a:br>
            <a:r>
              <a:rPr lang="en-US" sz="6000">
                <a:solidFill>
                  <a:srgbClr val="032E61"/>
                </a:solidFill>
              </a:rPr>
              <a:t>		</a:t>
            </a:r>
            <a:r>
              <a:rPr lang="en-US" sz="6000">
                <a:solidFill>
                  <a:srgbClr val="032E61"/>
                </a:solidFill>
              </a:rPr>
              <a:t>THE TIMELINE HAS.</a:t>
            </a:r>
            <a:endParaRPr sz="6000"/>
          </a:p>
        </p:txBody>
      </p:sp>
    </p:spTree>
  </p:cSld>
  <p:clrMapOvr>
    <a:masterClrMapping/>
  </p:clrMapOvr>
</p:sld>
</file>

<file path=ppt/theme/theme1.xml><?xml version="1.0" encoding="utf-8"?>
<a:theme xmlns:a="http://schemas.openxmlformats.org/drawingml/2006/main" xmlns:r="http://schemas.openxmlformats.org/officeDocument/2006/relationships" name="Salesforce Corporate Google Slides Template (2020) - New Beta">
  <a:themeElements>
    <a:clrScheme name="Corporate Colors - November 2017">
      <a:dk1>
        <a:srgbClr val="205CA0"/>
      </a:dk1>
      <a:lt1>
        <a:srgbClr val="FFFFFF"/>
      </a:lt1>
      <a:dk2>
        <a:srgbClr val="0D9DDA"/>
      </a:dk2>
      <a:lt2>
        <a:srgbClr val="424145"/>
      </a:lt2>
      <a:accent1>
        <a:srgbClr val="032D60"/>
      </a:accent1>
      <a:accent2>
        <a:srgbClr val="59575C"/>
      </a:accent2>
      <a:accent3>
        <a:srgbClr val="8A033E"/>
      </a:accent3>
      <a:accent4>
        <a:srgbClr val="481A54"/>
      </a:accent4>
      <a:accent5>
        <a:srgbClr val="0B827C"/>
      </a:accent5>
      <a:accent6>
        <a:srgbClr val="DD7A01"/>
      </a:accent6>
      <a:hlink>
        <a:srgbClr val="0B5CAB"/>
      </a:hlink>
      <a:folHlink>
        <a:srgbClr val="537E7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